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80" r:id="rId4"/>
  </p:sldMasterIdLst>
  <p:notesMasterIdLst>
    <p:notesMasterId r:id="rId16"/>
  </p:notesMasterIdLst>
  <p:handoutMasterIdLst>
    <p:handoutMasterId r:id="rId17"/>
  </p:handoutMasterIdLst>
  <p:sldIdLst>
    <p:sldId id="276" r:id="rId5"/>
    <p:sldId id="373" r:id="rId6"/>
    <p:sldId id="374" r:id="rId7"/>
    <p:sldId id="375" r:id="rId8"/>
    <p:sldId id="376" r:id="rId9"/>
    <p:sldId id="264" r:id="rId10"/>
    <p:sldId id="263" r:id="rId11"/>
    <p:sldId id="256" r:id="rId12"/>
    <p:sldId id="257" r:id="rId13"/>
    <p:sldId id="377" r:id="rId14"/>
    <p:sldId id="378" r:id="rId15"/>
  </p:sldIdLst>
  <p:sldSz cx="24382413"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082B82B-727F-4468-B853-283D93AF25DB}">
          <p14:sldIdLst>
            <p14:sldId id="276"/>
            <p14:sldId id="373"/>
            <p14:sldId id="374"/>
            <p14:sldId id="375"/>
            <p14:sldId id="376"/>
            <p14:sldId id="264"/>
            <p14:sldId id="263"/>
            <p14:sldId id="256"/>
            <p14:sldId id="257"/>
            <p14:sldId id="377"/>
            <p14:sldId id="378"/>
          </p14:sldIdLst>
        </p14:section>
      </p14:sectionLst>
    </p:ext>
    <p:ext uri="{EFAFB233-063F-42B5-8137-9DF3F51BA10A}">
      <p15:sldGuideLst xmlns:p15="http://schemas.microsoft.com/office/powerpoint/2012/main">
        <p15:guide id="1" orient="horz" pos="1848" userDrawn="1">
          <p15:clr>
            <a:srgbClr val="A4A3A4"/>
          </p15:clr>
        </p15:guide>
        <p15:guide id="2" pos="7679">
          <p15:clr>
            <a:srgbClr val="A4A3A4"/>
          </p15:clr>
        </p15:guide>
        <p15:guide id="4" pos="931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5B96"/>
    <a:srgbClr val="FB4BF9"/>
    <a:srgbClr val="3B5B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ABE31C-439B-47FF-A321-313ECBC51238}" v="139" dt="2020-05-30T14:39:25.51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71" autoAdjust="0"/>
    <p:restoredTop sz="77513"/>
  </p:normalViewPr>
  <p:slideViewPr>
    <p:cSldViewPr snapToGrid="0">
      <p:cViewPr varScale="1">
        <p:scale>
          <a:sx n="28" d="100"/>
          <a:sy n="28" d="100"/>
        </p:scale>
        <p:origin x="468" y="84"/>
      </p:cViewPr>
      <p:guideLst>
        <p:guide orient="horz" pos="1848"/>
        <p:guide pos="7679"/>
        <p:guide pos="9314"/>
      </p:guideLst>
    </p:cSldViewPr>
  </p:slideViewPr>
  <p:outlineViewPr>
    <p:cViewPr>
      <p:scale>
        <a:sx n="33" d="100"/>
        <a:sy n="33" d="100"/>
      </p:scale>
      <p:origin x="-64" y="0"/>
    </p:cViewPr>
  </p:outlineViewPr>
  <p:notesTextViewPr>
    <p:cViewPr>
      <p:scale>
        <a:sx n="1" d="1"/>
        <a:sy n="1" d="1"/>
      </p:scale>
      <p:origin x="0" y="0"/>
    </p:cViewPr>
  </p:notesTextViewPr>
  <p:sorterViewPr>
    <p:cViewPr>
      <p:scale>
        <a:sx n="37" d="100"/>
        <a:sy n="37" d="100"/>
      </p:scale>
      <p:origin x="0" y="0"/>
    </p:cViewPr>
  </p:sorterViewPr>
  <p:notesViewPr>
    <p:cSldViewPr snapToGrid="0" snapToObjects="1">
      <p:cViewPr varScale="1">
        <p:scale>
          <a:sx n="96" d="100"/>
          <a:sy n="96" d="100"/>
        </p:scale>
        <p:origin x="3688"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3D6182-AA16-AC46-A639-BC52951DFDC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latin typeface="Century Gothic" panose="020B0502020202020204" pitchFamily="34" charset="0"/>
            </a:endParaRPr>
          </a:p>
        </p:txBody>
      </p:sp>
      <p:sp>
        <p:nvSpPr>
          <p:cNvPr id="3" name="Date Placeholder 2">
            <a:extLst>
              <a:ext uri="{FF2B5EF4-FFF2-40B4-BE49-F238E27FC236}">
                <a16:creationId xmlns:a16="http://schemas.microsoft.com/office/drawing/2014/main" id="{05AF4826-9289-C444-A352-37B8EA857AE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0472114-C098-B545-AFCA-FF2505CEB29B}" type="datetimeFigureOut">
              <a:rPr lang="en-US" smtClean="0">
                <a:latin typeface="Century Gothic" panose="020B0502020202020204" pitchFamily="34" charset="0"/>
              </a:rPr>
              <a:t>6/9/2020</a:t>
            </a:fld>
            <a:endParaRPr>
              <a:latin typeface="Century Gothic" panose="020B0502020202020204" pitchFamily="34" charset="0"/>
            </a:endParaRPr>
          </a:p>
        </p:txBody>
      </p:sp>
      <p:sp>
        <p:nvSpPr>
          <p:cNvPr id="4" name="Footer Placeholder 3">
            <a:extLst>
              <a:ext uri="{FF2B5EF4-FFF2-40B4-BE49-F238E27FC236}">
                <a16:creationId xmlns:a16="http://schemas.microsoft.com/office/drawing/2014/main" id="{9878D672-3964-C84A-80D8-4A6C9895267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latin typeface="Century Gothic" panose="020B0502020202020204" pitchFamily="34" charset="0"/>
            </a:endParaRPr>
          </a:p>
        </p:txBody>
      </p:sp>
      <p:sp>
        <p:nvSpPr>
          <p:cNvPr id="5" name="Slide Number Placeholder 4">
            <a:extLst>
              <a:ext uri="{FF2B5EF4-FFF2-40B4-BE49-F238E27FC236}">
                <a16:creationId xmlns:a16="http://schemas.microsoft.com/office/drawing/2014/main" id="{20A9BBBA-EAB0-8341-9581-6BA6A5F1CA9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ABE90E9-96BE-7649-8719-3CEFEB175204}" type="slidenum">
              <a:rPr lang="en-US" smtClean="0">
                <a:latin typeface="Century Gothic" panose="020B0502020202020204" pitchFamily="34" charset="0"/>
              </a:rPr>
              <a:t>‹#›</a:t>
            </a:fld>
            <a:endParaRPr>
              <a:latin typeface="Century Gothic" panose="020B0502020202020204" pitchFamily="34" charset="0"/>
            </a:endParaRPr>
          </a:p>
        </p:txBody>
      </p:sp>
    </p:spTree>
    <p:extLst>
      <p:ext uri="{BB962C8B-B14F-4D97-AF65-F5344CB8AC3E}">
        <p14:creationId xmlns:p14="http://schemas.microsoft.com/office/powerpoint/2010/main" val="2654498534"/>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entury Gothic" panose="020B0502020202020204" pitchFamily="34"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entury Gothic" panose="020B0502020202020204" pitchFamily="34" charset="0"/>
              </a:defRPr>
            </a:lvl1pPr>
          </a:lstStyle>
          <a:p>
            <a:fld id="{60D6C4EA-D582-A849-9097-287BB2095138}" type="datetimeFigureOut">
              <a:rPr lang="en-US" smtClean="0"/>
              <a:pPr/>
              <a:t>6/9/2020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entury Gothic" panose="020B050202020202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entury Gothic" panose="020B0502020202020204" pitchFamily="34" charset="0"/>
              </a:defRPr>
            </a:lvl1pPr>
          </a:lstStyle>
          <a:p>
            <a:fld id="{F77196BA-4A70-B245-BEEF-B62A9FBAC8D7}" type="slidenum">
              <a:rPr lang="en-US" smtClean="0"/>
              <a:pPr/>
              <a:t>‹#›</a:t>
            </a:fld>
            <a:endParaRPr lang="en-US"/>
          </a:p>
        </p:txBody>
      </p:sp>
    </p:spTree>
    <p:extLst>
      <p:ext uri="{BB962C8B-B14F-4D97-AF65-F5344CB8AC3E}">
        <p14:creationId xmlns:p14="http://schemas.microsoft.com/office/powerpoint/2010/main" val="2123562947"/>
      </p:ext>
    </p:extLst>
  </p:cSld>
  <p:clrMap bg1="lt1" tx1="dk1" bg2="lt2" tx2="dk2" accent1="accent1" accent2="accent2" accent3="accent3" accent4="accent4" accent5="accent5" accent6="accent6" hlink="hlink" folHlink="folHlink"/>
  <p:notesStyle>
    <a:lvl1pPr marL="0" algn="l" defTabSz="1828709" rtl="0" eaLnBrk="1" latinLnBrk="0" hangingPunct="1">
      <a:defRPr sz="2400" b="0" i="0" kern="1200">
        <a:solidFill>
          <a:schemeClr val="tx1"/>
        </a:solidFill>
        <a:latin typeface="Century Gothic" panose="020B0502020202020204" pitchFamily="34" charset="0"/>
        <a:ea typeface="+mn-ea"/>
        <a:cs typeface="+mn-cs"/>
      </a:defRPr>
    </a:lvl1pPr>
    <a:lvl2pPr marL="914354" algn="l" defTabSz="1828709" rtl="0" eaLnBrk="1" latinLnBrk="0" hangingPunct="1">
      <a:defRPr sz="2400" b="0" i="0" kern="1200">
        <a:solidFill>
          <a:schemeClr val="tx1"/>
        </a:solidFill>
        <a:latin typeface="Century Gothic" panose="020B0502020202020204" pitchFamily="34" charset="0"/>
        <a:ea typeface="+mn-ea"/>
        <a:cs typeface="+mn-cs"/>
      </a:defRPr>
    </a:lvl2pPr>
    <a:lvl3pPr marL="1828709" algn="l" defTabSz="1828709" rtl="0" eaLnBrk="1" latinLnBrk="0" hangingPunct="1">
      <a:defRPr sz="2400" b="0" i="0" kern="1200">
        <a:solidFill>
          <a:schemeClr val="tx1"/>
        </a:solidFill>
        <a:latin typeface="Century Gothic" panose="020B0502020202020204" pitchFamily="34" charset="0"/>
        <a:ea typeface="+mn-ea"/>
        <a:cs typeface="+mn-cs"/>
      </a:defRPr>
    </a:lvl3pPr>
    <a:lvl4pPr marL="2743063" algn="l" defTabSz="1828709" rtl="0" eaLnBrk="1" latinLnBrk="0" hangingPunct="1">
      <a:defRPr sz="2400" b="0" i="0" kern="1200">
        <a:solidFill>
          <a:schemeClr val="tx1"/>
        </a:solidFill>
        <a:latin typeface="Century Gothic" panose="020B0502020202020204" pitchFamily="34" charset="0"/>
        <a:ea typeface="+mn-ea"/>
        <a:cs typeface="+mn-cs"/>
      </a:defRPr>
    </a:lvl4pPr>
    <a:lvl5pPr marL="3657417" algn="l" defTabSz="1828709" rtl="0" eaLnBrk="1" latinLnBrk="0" hangingPunct="1">
      <a:defRPr sz="2400" b="0" i="0" kern="1200">
        <a:solidFill>
          <a:schemeClr val="tx1"/>
        </a:solidFill>
        <a:latin typeface="Century Gothic" panose="020B0502020202020204" pitchFamily="34" charset="0"/>
        <a:ea typeface="+mn-ea"/>
        <a:cs typeface="+mn-cs"/>
      </a:defRPr>
    </a:lvl5pPr>
    <a:lvl6pPr marL="4571771" algn="l" defTabSz="1828709" rtl="0" eaLnBrk="1" latinLnBrk="0" hangingPunct="1">
      <a:defRPr sz="2400" kern="1200">
        <a:solidFill>
          <a:schemeClr val="tx1"/>
        </a:solidFill>
        <a:latin typeface="+mn-lt"/>
        <a:ea typeface="+mn-ea"/>
        <a:cs typeface="+mn-cs"/>
      </a:defRPr>
    </a:lvl6pPr>
    <a:lvl7pPr marL="5486126" algn="l" defTabSz="1828709" rtl="0" eaLnBrk="1" latinLnBrk="0" hangingPunct="1">
      <a:defRPr sz="2400" kern="1200">
        <a:solidFill>
          <a:schemeClr val="tx1"/>
        </a:solidFill>
        <a:latin typeface="+mn-lt"/>
        <a:ea typeface="+mn-ea"/>
        <a:cs typeface="+mn-cs"/>
      </a:defRPr>
    </a:lvl7pPr>
    <a:lvl8pPr marL="6400480" algn="l" defTabSz="1828709" rtl="0" eaLnBrk="1" latinLnBrk="0" hangingPunct="1">
      <a:defRPr sz="2400" kern="1200">
        <a:solidFill>
          <a:schemeClr val="tx1"/>
        </a:solidFill>
        <a:latin typeface="+mn-lt"/>
        <a:ea typeface="+mn-ea"/>
        <a:cs typeface="+mn-cs"/>
      </a:defRPr>
    </a:lvl8pPr>
    <a:lvl9pPr marL="7314834" algn="l" defTabSz="1828709"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endParaRPr lang="en-IN" dirty="0"/>
          </a:p>
        </p:txBody>
      </p:sp>
      <p:sp>
        <p:nvSpPr>
          <p:cNvPr id="4" name="Slide Number Placeholder 3"/>
          <p:cNvSpPr>
            <a:spLocks noGrp="1"/>
          </p:cNvSpPr>
          <p:nvPr>
            <p:ph type="sldNum" sz="quarter" idx="5"/>
          </p:nvPr>
        </p:nvSpPr>
        <p:spPr/>
        <p:txBody>
          <a:bodyPr/>
          <a:lstStyle/>
          <a:p>
            <a:fld id="{CA2D21D1-52E2-420B-B491-CFF6D7BB79FB}" type="slidenum">
              <a:rPr lang="en-US" smtClean="0"/>
              <a:pPr/>
              <a:t>1</a:t>
            </a:fld>
            <a:endParaRPr lang="en-US"/>
          </a:p>
        </p:txBody>
      </p:sp>
    </p:spTree>
    <p:extLst>
      <p:ext uri="{BB962C8B-B14F-4D97-AF65-F5344CB8AC3E}">
        <p14:creationId xmlns:p14="http://schemas.microsoft.com/office/powerpoint/2010/main" val="6561797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24376063" cy="13712428"/>
          </a:xfrm>
          <a:prstGeom prst="rect">
            <a:avLst/>
          </a:prstGeom>
        </p:spPr>
      </p:pic>
      <p:sp>
        <p:nvSpPr>
          <p:cNvPr id="2" name="Title 1"/>
          <p:cNvSpPr>
            <a:spLocks noGrp="1"/>
          </p:cNvSpPr>
          <p:nvPr>
            <p:ph type="ctrTitle"/>
          </p:nvPr>
        </p:nvSpPr>
        <p:spPr>
          <a:xfrm>
            <a:off x="5384446" y="3742263"/>
            <a:ext cx="13630451" cy="3031066"/>
          </a:xfrm>
        </p:spPr>
        <p:txBody>
          <a:bodyPr anchor="b">
            <a:noAutofit/>
          </a:bodyPr>
          <a:lstStyle>
            <a:lvl1pPr algn="ctr">
              <a:defRPr sz="10799">
                <a:effectLst/>
              </a:defRPr>
            </a:lvl1pPr>
          </a:lstStyle>
          <a:p>
            <a:r>
              <a:rPr lang="en-US"/>
              <a:t>Click to edit Master title style</a:t>
            </a:r>
            <a:endParaRPr lang="en-US" dirty="0"/>
          </a:p>
        </p:txBody>
      </p:sp>
      <p:sp>
        <p:nvSpPr>
          <p:cNvPr id="3" name="Subtitle 2"/>
          <p:cNvSpPr>
            <a:spLocks noGrp="1"/>
          </p:cNvSpPr>
          <p:nvPr>
            <p:ph type="subTitle" idx="1"/>
          </p:nvPr>
        </p:nvSpPr>
        <p:spPr>
          <a:xfrm>
            <a:off x="5384446" y="7315194"/>
            <a:ext cx="13630451" cy="2641604"/>
          </a:xfrm>
        </p:spPr>
        <p:txBody>
          <a:bodyPr anchor="t">
            <a:normAutofit/>
          </a:bodyPr>
          <a:lstStyle>
            <a:lvl1pPr marL="0" indent="0" algn="ctr">
              <a:buNone/>
              <a:defRPr sz="4200">
                <a:solidFill>
                  <a:schemeClr val="tx1"/>
                </a:solidFill>
              </a:defRPr>
            </a:lvl1pPr>
            <a:lvl2pPr marL="914354" indent="0" algn="ctr">
              <a:buNone/>
              <a:defRPr>
                <a:solidFill>
                  <a:schemeClr val="tx1">
                    <a:tint val="75000"/>
                  </a:schemeClr>
                </a:solidFill>
              </a:defRPr>
            </a:lvl2pPr>
            <a:lvl3pPr marL="1828709" indent="0" algn="ctr">
              <a:buNone/>
              <a:defRPr>
                <a:solidFill>
                  <a:schemeClr val="tx1">
                    <a:tint val="75000"/>
                  </a:schemeClr>
                </a:solidFill>
              </a:defRPr>
            </a:lvl3pPr>
            <a:lvl4pPr marL="2743063" indent="0" algn="ctr">
              <a:buNone/>
              <a:defRPr>
                <a:solidFill>
                  <a:schemeClr val="tx1">
                    <a:tint val="75000"/>
                  </a:schemeClr>
                </a:solidFill>
              </a:defRPr>
            </a:lvl4pPr>
            <a:lvl5pPr marL="3657417" indent="0" algn="ctr">
              <a:buNone/>
              <a:defRPr>
                <a:solidFill>
                  <a:schemeClr val="tx1">
                    <a:tint val="75000"/>
                  </a:schemeClr>
                </a:solidFill>
              </a:defRPr>
            </a:lvl5pPr>
            <a:lvl6pPr marL="4571771" indent="0" algn="ctr">
              <a:buNone/>
              <a:defRPr>
                <a:solidFill>
                  <a:schemeClr val="tx1">
                    <a:tint val="75000"/>
                  </a:schemeClr>
                </a:solidFill>
              </a:defRPr>
            </a:lvl6pPr>
            <a:lvl7pPr marL="5486126" indent="0" algn="ctr">
              <a:buNone/>
              <a:defRPr>
                <a:solidFill>
                  <a:schemeClr val="tx1">
                    <a:tint val="75000"/>
                  </a:schemeClr>
                </a:solidFill>
              </a:defRPr>
            </a:lvl7pPr>
            <a:lvl8pPr marL="6400480" indent="0" algn="ctr">
              <a:buNone/>
              <a:defRPr>
                <a:solidFill>
                  <a:schemeClr val="tx1">
                    <a:tint val="75000"/>
                  </a:schemeClr>
                </a:solidFill>
              </a:defRPr>
            </a:lvl8pPr>
            <a:lvl9pPr marL="7314834"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15965426" y="10075326"/>
            <a:ext cx="1794817" cy="558800"/>
          </a:xfrm>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a:xfrm>
            <a:off x="5384445" y="10075326"/>
            <a:ext cx="10428591" cy="558800"/>
          </a:xfrm>
        </p:spPr>
        <p:txBody>
          <a:bodyPr/>
          <a:lstStyle/>
          <a:p>
            <a:endParaRPr lang="en-US"/>
          </a:p>
        </p:txBody>
      </p:sp>
      <p:sp>
        <p:nvSpPr>
          <p:cNvPr id="6" name="Slide Number Placeholder 5"/>
          <p:cNvSpPr>
            <a:spLocks noGrp="1"/>
          </p:cNvSpPr>
          <p:nvPr>
            <p:ph type="sldNum" sz="quarter" idx="12"/>
          </p:nvPr>
        </p:nvSpPr>
        <p:spPr>
          <a:xfrm>
            <a:off x="17912635" y="10075326"/>
            <a:ext cx="1102262" cy="558800"/>
          </a:xfrm>
        </p:spPr>
        <p:txBody>
          <a:bodyPr/>
          <a:lstStyle/>
          <a:p>
            <a:fld id="{F3113448-419B-C144-A955-21B482989577}" type="slidenum">
              <a:rPr lang="en-US" smtClean="0"/>
              <a:pPr/>
              <a:t>‹#›</a:t>
            </a:fld>
            <a:endParaRPr lang="en-US"/>
          </a:p>
        </p:txBody>
      </p:sp>
      <p:cxnSp>
        <p:nvCxnSpPr>
          <p:cNvPr id="15" name="Straight Connector 14"/>
          <p:cNvCxnSpPr/>
          <p:nvPr/>
        </p:nvCxnSpPr>
        <p:spPr>
          <a:xfrm>
            <a:off x="5384447" y="7044262"/>
            <a:ext cx="1363044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81412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90633" y="9630830"/>
            <a:ext cx="19218081" cy="1133476"/>
          </a:xfrm>
        </p:spPr>
        <p:txBody>
          <a:bodyPr anchor="b">
            <a:normAutofit/>
          </a:bodyPr>
          <a:lstStyle>
            <a:lvl1pPr algn="ctr">
              <a:defRPr sz="4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082718" y="2082799"/>
            <a:ext cx="20210629" cy="6671738"/>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3200"/>
            </a:lvl1pPr>
            <a:lvl2pPr marL="914354" indent="0">
              <a:buNone/>
              <a:defRPr sz="3200"/>
            </a:lvl2pPr>
            <a:lvl3pPr marL="1828709" indent="0">
              <a:buNone/>
              <a:defRPr sz="3200"/>
            </a:lvl3pPr>
            <a:lvl4pPr marL="2743063" indent="0">
              <a:buNone/>
              <a:defRPr sz="3200"/>
            </a:lvl4pPr>
            <a:lvl5pPr marL="3657417" indent="0">
              <a:buNone/>
              <a:defRPr sz="3200"/>
            </a:lvl5pPr>
            <a:lvl6pPr marL="4571771" indent="0">
              <a:buNone/>
              <a:defRPr sz="3200"/>
            </a:lvl6pPr>
            <a:lvl7pPr marL="5486126" indent="0">
              <a:buNone/>
              <a:defRPr sz="3200"/>
            </a:lvl7pPr>
            <a:lvl8pPr marL="6400480" indent="0">
              <a:buNone/>
              <a:defRPr sz="3200"/>
            </a:lvl8pPr>
            <a:lvl9pPr marL="7314834" indent="0">
              <a:buNone/>
              <a:defRPr sz="3200"/>
            </a:lvl9pPr>
          </a:lstStyle>
          <a:p>
            <a:r>
              <a:rPr lang="en-US"/>
              <a:t>Click icon to add picture</a:t>
            </a:r>
            <a:endParaRPr lang="en-US" dirty="0"/>
          </a:p>
        </p:txBody>
      </p:sp>
      <p:sp>
        <p:nvSpPr>
          <p:cNvPr id="4" name="Text Placeholder 3"/>
          <p:cNvSpPr>
            <a:spLocks noGrp="1"/>
          </p:cNvSpPr>
          <p:nvPr>
            <p:ph type="body" sz="half" idx="2"/>
          </p:nvPr>
        </p:nvSpPr>
        <p:spPr>
          <a:xfrm>
            <a:off x="2590633" y="10764306"/>
            <a:ext cx="19218081" cy="987424"/>
          </a:xfrm>
        </p:spPr>
        <p:txBody>
          <a:bodyPr>
            <a:normAutofit/>
          </a:bodyPr>
          <a:lstStyle>
            <a:lvl1pPr marL="0" indent="0" algn="ctr">
              <a:buNone/>
              <a:defRPr sz="2800"/>
            </a:lvl1pPr>
            <a:lvl2pPr marL="914354" indent="0">
              <a:buNone/>
              <a:defRPr sz="2400"/>
            </a:lvl2pPr>
            <a:lvl3pPr marL="1828709" indent="0">
              <a:buNone/>
              <a:defRPr sz="2000"/>
            </a:lvl3pPr>
            <a:lvl4pPr marL="2743063" indent="0">
              <a:buNone/>
              <a:defRPr sz="1800"/>
            </a:lvl4pPr>
            <a:lvl5pPr marL="3657417" indent="0">
              <a:buNone/>
              <a:defRPr sz="1800"/>
            </a:lvl5pPr>
            <a:lvl6pPr marL="4571771" indent="0">
              <a:buNone/>
              <a:defRPr sz="1800"/>
            </a:lvl6pPr>
            <a:lvl7pPr marL="5486126" indent="0">
              <a:buNone/>
              <a:defRPr sz="1800"/>
            </a:lvl7pPr>
            <a:lvl8pPr marL="6400480" indent="0">
              <a:buNone/>
              <a:defRPr sz="1800"/>
            </a:lvl8pPr>
            <a:lvl9pPr marL="7314834"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A8EB6CB3-CBCD-0542-92EF-97F5266AB2B4}" type="datetimeFigureOut">
              <a:rPr lang="en-US" smtClean="0"/>
              <a:pPr/>
              <a:t>6/9/2020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113448-419B-C144-A955-21B482989577}" type="slidenum">
              <a:rPr lang="en-US" smtClean="0"/>
              <a:pPr/>
              <a:t>‹#›</a:t>
            </a:fld>
            <a:endParaRPr lang="en-US"/>
          </a:p>
        </p:txBody>
      </p:sp>
    </p:spTree>
    <p:extLst>
      <p:ext uri="{BB962C8B-B14F-4D97-AF65-F5344CB8AC3E}">
        <p14:creationId xmlns:p14="http://schemas.microsoft.com/office/powerpoint/2010/main" val="19836614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607566" y="1964264"/>
            <a:ext cx="19184215" cy="5909736"/>
          </a:xfrm>
        </p:spPr>
        <p:txBody>
          <a:bodyPr anchor="ctr">
            <a:normAutofit/>
          </a:bodyPr>
          <a:lstStyle>
            <a:lvl1pPr algn="ctr">
              <a:defRPr sz="6400" b="0" cap="none"/>
            </a:lvl1pPr>
          </a:lstStyle>
          <a:p>
            <a:r>
              <a:rPr lang="en-US"/>
              <a:t>Click to edit Master title style</a:t>
            </a:r>
            <a:endParaRPr lang="en-US" dirty="0"/>
          </a:p>
        </p:txBody>
      </p:sp>
      <p:sp>
        <p:nvSpPr>
          <p:cNvPr id="3" name="Text Placeholder 2"/>
          <p:cNvSpPr>
            <a:spLocks noGrp="1"/>
          </p:cNvSpPr>
          <p:nvPr>
            <p:ph type="body" idx="1"/>
          </p:nvPr>
        </p:nvSpPr>
        <p:spPr>
          <a:xfrm>
            <a:off x="2607566" y="8686799"/>
            <a:ext cx="19184215" cy="3064934"/>
          </a:xfrm>
        </p:spPr>
        <p:txBody>
          <a:bodyPr anchor="ctr">
            <a:normAutofit/>
          </a:bodyPr>
          <a:lstStyle>
            <a:lvl1pPr marL="0" indent="0" algn="ctr">
              <a:buNone/>
              <a:defRPr sz="4000">
                <a:solidFill>
                  <a:schemeClr val="tx1"/>
                </a:solidFill>
              </a:defRPr>
            </a:lvl1pPr>
            <a:lvl2pPr marL="914354" indent="0">
              <a:buNone/>
              <a:defRPr sz="3600">
                <a:solidFill>
                  <a:schemeClr val="tx1">
                    <a:tint val="75000"/>
                  </a:schemeClr>
                </a:solidFill>
              </a:defRPr>
            </a:lvl2pPr>
            <a:lvl3pPr marL="1828709" indent="0">
              <a:buNone/>
              <a:defRPr sz="3200">
                <a:solidFill>
                  <a:schemeClr val="tx1">
                    <a:tint val="75000"/>
                  </a:schemeClr>
                </a:solidFill>
              </a:defRPr>
            </a:lvl3pPr>
            <a:lvl4pPr marL="2743063" indent="0">
              <a:buNone/>
              <a:defRPr sz="2800">
                <a:solidFill>
                  <a:schemeClr val="tx1">
                    <a:tint val="75000"/>
                  </a:schemeClr>
                </a:solidFill>
              </a:defRPr>
            </a:lvl4pPr>
            <a:lvl5pPr marL="3657417" indent="0">
              <a:buNone/>
              <a:defRPr sz="2800">
                <a:solidFill>
                  <a:schemeClr val="tx1">
                    <a:tint val="75000"/>
                  </a:schemeClr>
                </a:solidFill>
              </a:defRPr>
            </a:lvl5pPr>
            <a:lvl6pPr marL="4571771" indent="0">
              <a:buNone/>
              <a:defRPr sz="2800">
                <a:solidFill>
                  <a:schemeClr val="tx1">
                    <a:tint val="75000"/>
                  </a:schemeClr>
                </a:solidFill>
              </a:defRPr>
            </a:lvl6pPr>
            <a:lvl7pPr marL="5486126" indent="0">
              <a:buNone/>
              <a:defRPr sz="2800">
                <a:solidFill>
                  <a:schemeClr val="tx1">
                    <a:tint val="75000"/>
                  </a:schemeClr>
                </a:solidFill>
              </a:defRPr>
            </a:lvl7pPr>
            <a:lvl8pPr marL="6400480" indent="0">
              <a:buNone/>
              <a:defRPr sz="2800">
                <a:solidFill>
                  <a:schemeClr val="tx1">
                    <a:tint val="75000"/>
                  </a:schemeClr>
                </a:solidFill>
              </a:defRPr>
            </a:lvl8pPr>
            <a:lvl9pPr marL="7314834"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113448-419B-C144-A955-21B482989577}" type="slidenum">
              <a:rPr lang="en-US" smtClean="0"/>
              <a:pPr/>
              <a:t>‹#›</a:t>
            </a:fld>
            <a:endParaRPr lang="en-US"/>
          </a:p>
        </p:txBody>
      </p:sp>
      <p:cxnSp>
        <p:nvCxnSpPr>
          <p:cNvPr id="15" name="Straight Connector 14"/>
          <p:cNvCxnSpPr/>
          <p:nvPr/>
        </p:nvCxnSpPr>
        <p:spPr>
          <a:xfrm>
            <a:off x="2792157" y="8280398"/>
            <a:ext cx="1881337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81114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92238" y="1964264"/>
            <a:ext cx="18591586" cy="4741336"/>
          </a:xfrm>
        </p:spPr>
        <p:txBody>
          <a:bodyPr anchor="ctr">
            <a:normAutofit/>
          </a:bodyPr>
          <a:lstStyle>
            <a:lvl1pPr algn="ctr">
              <a:defRPr sz="6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3349406" y="6705600"/>
            <a:ext cx="17677253" cy="1168400"/>
          </a:xfrm>
        </p:spPr>
        <p:txBody>
          <a:bodyPr anchor="ctr">
            <a:normAutofit/>
          </a:bodyPr>
          <a:lstStyle>
            <a:lvl1pPr marL="0" indent="0" algn="r">
              <a:buFontTx/>
              <a:buNone/>
              <a:defRPr sz="4000"/>
            </a:lvl1pPr>
            <a:lvl2pPr marL="914354" indent="0">
              <a:buFontTx/>
              <a:buNone/>
              <a:defRPr/>
            </a:lvl2pPr>
            <a:lvl3pPr marL="1828709" indent="0">
              <a:buFontTx/>
              <a:buNone/>
              <a:defRPr/>
            </a:lvl3pPr>
            <a:lvl4pPr marL="2743063" indent="0">
              <a:buFontTx/>
              <a:buNone/>
              <a:defRPr/>
            </a:lvl4pPr>
            <a:lvl5pPr marL="3657417" indent="0">
              <a:buFontTx/>
              <a:buNone/>
              <a:defRPr/>
            </a:lvl5pPr>
          </a:lstStyle>
          <a:p>
            <a:pPr lvl="0"/>
            <a:r>
              <a:rPr lang="en-US"/>
              <a:t>Click to edit Master text styles</a:t>
            </a:r>
          </a:p>
        </p:txBody>
      </p:sp>
      <p:sp>
        <p:nvSpPr>
          <p:cNvPr id="3" name="Text Placeholder 2"/>
          <p:cNvSpPr>
            <a:spLocks noGrp="1"/>
          </p:cNvSpPr>
          <p:nvPr>
            <p:ph type="body" idx="1"/>
          </p:nvPr>
        </p:nvSpPr>
        <p:spPr>
          <a:xfrm>
            <a:off x="2590633" y="8686799"/>
            <a:ext cx="19218081" cy="3064934"/>
          </a:xfrm>
        </p:spPr>
        <p:txBody>
          <a:bodyPr anchor="ctr">
            <a:normAutofit/>
          </a:bodyPr>
          <a:lstStyle>
            <a:lvl1pPr marL="0" indent="0" algn="ctr">
              <a:buNone/>
              <a:defRPr sz="4000">
                <a:solidFill>
                  <a:schemeClr val="tx1"/>
                </a:solidFill>
              </a:defRPr>
            </a:lvl1pPr>
            <a:lvl2pPr marL="914354" indent="0">
              <a:buNone/>
              <a:defRPr sz="3600">
                <a:solidFill>
                  <a:schemeClr val="tx1">
                    <a:tint val="75000"/>
                  </a:schemeClr>
                </a:solidFill>
              </a:defRPr>
            </a:lvl2pPr>
            <a:lvl3pPr marL="1828709" indent="0">
              <a:buNone/>
              <a:defRPr sz="3200">
                <a:solidFill>
                  <a:schemeClr val="tx1">
                    <a:tint val="75000"/>
                  </a:schemeClr>
                </a:solidFill>
              </a:defRPr>
            </a:lvl3pPr>
            <a:lvl4pPr marL="2743063" indent="0">
              <a:buNone/>
              <a:defRPr sz="2800">
                <a:solidFill>
                  <a:schemeClr val="tx1">
                    <a:tint val="75000"/>
                  </a:schemeClr>
                </a:solidFill>
              </a:defRPr>
            </a:lvl4pPr>
            <a:lvl5pPr marL="3657417" indent="0">
              <a:buNone/>
              <a:defRPr sz="2800">
                <a:solidFill>
                  <a:schemeClr val="tx1">
                    <a:tint val="75000"/>
                  </a:schemeClr>
                </a:solidFill>
              </a:defRPr>
            </a:lvl5pPr>
            <a:lvl6pPr marL="4571771" indent="0">
              <a:buNone/>
              <a:defRPr sz="2800">
                <a:solidFill>
                  <a:schemeClr val="tx1">
                    <a:tint val="75000"/>
                  </a:schemeClr>
                </a:solidFill>
              </a:defRPr>
            </a:lvl6pPr>
            <a:lvl7pPr marL="5486126" indent="0">
              <a:buNone/>
              <a:defRPr sz="2800">
                <a:solidFill>
                  <a:schemeClr val="tx1">
                    <a:tint val="75000"/>
                  </a:schemeClr>
                </a:solidFill>
              </a:defRPr>
            </a:lvl7pPr>
            <a:lvl8pPr marL="6400480" indent="0">
              <a:buNone/>
              <a:defRPr sz="2800">
                <a:solidFill>
                  <a:schemeClr val="tx1">
                    <a:tint val="75000"/>
                  </a:schemeClr>
                </a:solidFill>
              </a:defRPr>
            </a:lvl8pPr>
            <a:lvl9pPr marL="7314834"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113448-419B-C144-A955-21B482989577}" type="slidenum">
              <a:rPr lang="en-US" smtClean="0"/>
              <a:pPr/>
              <a:t>‹#›</a:t>
            </a:fld>
            <a:endParaRPr lang="en-US"/>
          </a:p>
        </p:txBody>
      </p:sp>
      <p:sp>
        <p:nvSpPr>
          <p:cNvPr id="14" name="TextBox 13"/>
          <p:cNvSpPr txBox="1"/>
          <p:nvPr/>
        </p:nvSpPr>
        <p:spPr>
          <a:xfrm>
            <a:off x="1723914" y="1759922"/>
            <a:ext cx="1219121" cy="1169552"/>
          </a:xfrm>
          <a:prstGeom prst="rect">
            <a:avLst/>
          </a:prstGeom>
        </p:spPr>
        <p:txBody>
          <a:bodyPr vert="horz" lIns="182868" tIns="91434" rIns="182868" bIns="91434" rtlCol="0" anchor="ctr">
            <a:noAutofit/>
          </a:bodyPr>
          <a:lstStyle/>
          <a:p>
            <a:pPr lvl="0"/>
            <a:r>
              <a:rPr lang="en-US" sz="15999" dirty="0">
                <a:solidFill>
                  <a:schemeClr val="tx1"/>
                </a:solidFill>
                <a:effectLst/>
              </a:rPr>
              <a:t>“</a:t>
            </a:r>
          </a:p>
        </p:txBody>
      </p:sp>
      <p:sp>
        <p:nvSpPr>
          <p:cNvPr id="15" name="TextBox 14"/>
          <p:cNvSpPr txBox="1"/>
          <p:nvPr/>
        </p:nvSpPr>
        <p:spPr>
          <a:xfrm>
            <a:off x="21199154" y="5655740"/>
            <a:ext cx="1219121" cy="1169552"/>
          </a:xfrm>
          <a:prstGeom prst="rect">
            <a:avLst/>
          </a:prstGeom>
        </p:spPr>
        <p:txBody>
          <a:bodyPr vert="horz" lIns="182868" tIns="91434" rIns="182868" bIns="91434" rtlCol="0" anchor="ctr">
            <a:noAutofit/>
          </a:bodyPr>
          <a:lstStyle/>
          <a:p>
            <a:pPr lvl="0" algn="r"/>
            <a:r>
              <a:rPr lang="en-US" sz="15999" dirty="0">
                <a:solidFill>
                  <a:schemeClr val="tx1"/>
                </a:solidFill>
                <a:effectLst/>
              </a:rPr>
              <a:t>”</a:t>
            </a:r>
          </a:p>
        </p:txBody>
      </p:sp>
      <p:cxnSp>
        <p:nvCxnSpPr>
          <p:cNvPr id="19" name="Straight Connector 18"/>
          <p:cNvCxnSpPr/>
          <p:nvPr/>
        </p:nvCxnSpPr>
        <p:spPr>
          <a:xfrm>
            <a:off x="2792157" y="8280398"/>
            <a:ext cx="1881337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431394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90635" y="6617162"/>
            <a:ext cx="19218085" cy="2937600"/>
          </a:xfrm>
        </p:spPr>
        <p:txBody>
          <a:bodyPr anchor="b">
            <a:normAutofit/>
          </a:bodyPr>
          <a:lstStyle>
            <a:lvl1pPr algn="l">
              <a:defRPr sz="6400" b="0" cap="none"/>
            </a:lvl1pPr>
          </a:lstStyle>
          <a:p>
            <a:r>
              <a:rPr lang="en-US"/>
              <a:t>Click to edit Master title style</a:t>
            </a:r>
            <a:endParaRPr lang="en-US" dirty="0"/>
          </a:p>
        </p:txBody>
      </p:sp>
      <p:sp>
        <p:nvSpPr>
          <p:cNvPr id="3" name="Text Placeholder 2"/>
          <p:cNvSpPr>
            <a:spLocks noGrp="1"/>
          </p:cNvSpPr>
          <p:nvPr>
            <p:ph type="body" idx="1"/>
          </p:nvPr>
        </p:nvSpPr>
        <p:spPr>
          <a:xfrm>
            <a:off x="2590633" y="9554762"/>
            <a:ext cx="19218085" cy="1720800"/>
          </a:xfrm>
        </p:spPr>
        <p:txBody>
          <a:bodyPr anchor="t">
            <a:normAutofit/>
          </a:bodyPr>
          <a:lstStyle>
            <a:lvl1pPr marL="0" indent="0" algn="l">
              <a:buNone/>
              <a:defRPr sz="4000">
                <a:solidFill>
                  <a:schemeClr val="tx1"/>
                </a:solidFill>
              </a:defRPr>
            </a:lvl1pPr>
            <a:lvl2pPr marL="914354" indent="0">
              <a:buNone/>
              <a:defRPr sz="3600">
                <a:solidFill>
                  <a:schemeClr val="tx1">
                    <a:tint val="75000"/>
                  </a:schemeClr>
                </a:solidFill>
              </a:defRPr>
            </a:lvl2pPr>
            <a:lvl3pPr marL="1828709" indent="0">
              <a:buNone/>
              <a:defRPr sz="3200">
                <a:solidFill>
                  <a:schemeClr val="tx1">
                    <a:tint val="75000"/>
                  </a:schemeClr>
                </a:solidFill>
              </a:defRPr>
            </a:lvl3pPr>
            <a:lvl4pPr marL="2743063" indent="0">
              <a:buNone/>
              <a:defRPr sz="2800">
                <a:solidFill>
                  <a:schemeClr val="tx1">
                    <a:tint val="75000"/>
                  </a:schemeClr>
                </a:solidFill>
              </a:defRPr>
            </a:lvl4pPr>
            <a:lvl5pPr marL="3657417" indent="0">
              <a:buNone/>
              <a:defRPr sz="2800">
                <a:solidFill>
                  <a:schemeClr val="tx1">
                    <a:tint val="75000"/>
                  </a:schemeClr>
                </a:solidFill>
              </a:defRPr>
            </a:lvl5pPr>
            <a:lvl6pPr marL="4571771" indent="0">
              <a:buNone/>
              <a:defRPr sz="2800">
                <a:solidFill>
                  <a:schemeClr val="tx1">
                    <a:tint val="75000"/>
                  </a:schemeClr>
                </a:solidFill>
              </a:defRPr>
            </a:lvl6pPr>
            <a:lvl7pPr marL="5486126" indent="0">
              <a:buNone/>
              <a:defRPr sz="2800">
                <a:solidFill>
                  <a:schemeClr val="tx1">
                    <a:tint val="75000"/>
                  </a:schemeClr>
                </a:solidFill>
              </a:defRPr>
            </a:lvl7pPr>
            <a:lvl8pPr marL="6400480" indent="0">
              <a:buNone/>
              <a:defRPr sz="2800">
                <a:solidFill>
                  <a:schemeClr val="tx1">
                    <a:tint val="75000"/>
                  </a:schemeClr>
                </a:solidFill>
              </a:defRPr>
            </a:lvl8pPr>
            <a:lvl9pPr marL="7314834"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113448-419B-C144-A955-21B482989577}" type="slidenum">
              <a:rPr lang="en-US" smtClean="0"/>
              <a:pPr/>
              <a:t>‹#›</a:t>
            </a:fld>
            <a:endParaRPr lang="en-US"/>
          </a:p>
        </p:txBody>
      </p:sp>
    </p:spTree>
    <p:extLst>
      <p:ext uri="{BB962C8B-B14F-4D97-AF65-F5344CB8AC3E}">
        <p14:creationId xmlns:p14="http://schemas.microsoft.com/office/powerpoint/2010/main" val="15023783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2892238" y="1964264"/>
            <a:ext cx="18591586" cy="4487336"/>
          </a:xfrm>
        </p:spPr>
        <p:txBody>
          <a:bodyPr anchor="ctr">
            <a:normAutofit/>
          </a:bodyPr>
          <a:lstStyle>
            <a:lvl1pPr algn="ctr">
              <a:defRPr sz="64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2590633" y="7278624"/>
            <a:ext cx="19218085" cy="1773936"/>
          </a:xfrm>
        </p:spPr>
        <p:txBody>
          <a:bodyPr anchor="b">
            <a:normAutofit/>
          </a:bodyPr>
          <a:lstStyle>
            <a:lvl1pPr marL="0" indent="0" algn="l">
              <a:spcBef>
                <a:spcPts val="0"/>
              </a:spcBef>
              <a:buNone/>
              <a:defRPr sz="4800">
                <a:solidFill>
                  <a:schemeClr val="tx1"/>
                </a:solidFill>
              </a:defRPr>
            </a:lvl1pPr>
            <a:lvl2pPr marL="914354" indent="0">
              <a:buNone/>
              <a:defRPr sz="3600">
                <a:solidFill>
                  <a:schemeClr val="tx1">
                    <a:tint val="75000"/>
                  </a:schemeClr>
                </a:solidFill>
              </a:defRPr>
            </a:lvl2pPr>
            <a:lvl3pPr marL="1828709" indent="0">
              <a:buNone/>
              <a:defRPr sz="3200">
                <a:solidFill>
                  <a:schemeClr val="tx1">
                    <a:tint val="75000"/>
                  </a:schemeClr>
                </a:solidFill>
              </a:defRPr>
            </a:lvl3pPr>
            <a:lvl4pPr marL="2743063" indent="0">
              <a:buNone/>
              <a:defRPr sz="2800">
                <a:solidFill>
                  <a:schemeClr val="tx1">
                    <a:tint val="75000"/>
                  </a:schemeClr>
                </a:solidFill>
              </a:defRPr>
            </a:lvl4pPr>
            <a:lvl5pPr marL="3657417" indent="0">
              <a:buNone/>
              <a:defRPr sz="2800">
                <a:solidFill>
                  <a:schemeClr val="tx1">
                    <a:tint val="75000"/>
                  </a:schemeClr>
                </a:solidFill>
              </a:defRPr>
            </a:lvl5pPr>
            <a:lvl6pPr marL="4571771" indent="0">
              <a:buNone/>
              <a:defRPr sz="2800">
                <a:solidFill>
                  <a:schemeClr val="tx1">
                    <a:tint val="75000"/>
                  </a:schemeClr>
                </a:solidFill>
              </a:defRPr>
            </a:lvl6pPr>
            <a:lvl7pPr marL="5486126" indent="0">
              <a:buNone/>
              <a:defRPr sz="2800">
                <a:solidFill>
                  <a:schemeClr val="tx1">
                    <a:tint val="75000"/>
                  </a:schemeClr>
                </a:solidFill>
              </a:defRPr>
            </a:lvl7pPr>
            <a:lvl8pPr marL="6400480" indent="0">
              <a:buNone/>
              <a:defRPr sz="2800">
                <a:solidFill>
                  <a:schemeClr val="tx1">
                    <a:tint val="75000"/>
                  </a:schemeClr>
                </a:solidFill>
              </a:defRPr>
            </a:lvl8pPr>
            <a:lvl9pPr marL="7314834" indent="0">
              <a:buNone/>
              <a:defRPr sz="28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2590633" y="9059334"/>
            <a:ext cx="19218085" cy="2692400"/>
          </a:xfrm>
        </p:spPr>
        <p:txBody>
          <a:bodyPr anchor="t">
            <a:normAutofit/>
          </a:bodyPr>
          <a:lstStyle>
            <a:lvl1pPr marL="0" indent="0" algn="l">
              <a:buNone/>
              <a:defRPr sz="3600">
                <a:solidFill>
                  <a:schemeClr val="tx1"/>
                </a:solidFill>
              </a:defRPr>
            </a:lvl1pPr>
            <a:lvl2pPr marL="914354" indent="0">
              <a:buNone/>
              <a:defRPr sz="3600">
                <a:solidFill>
                  <a:schemeClr val="tx1">
                    <a:tint val="75000"/>
                  </a:schemeClr>
                </a:solidFill>
              </a:defRPr>
            </a:lvl2pPr>
            <a:lvl3pPr marL="1828709" indent="0">
              <a:buNone/>
              <a:defRPr sz="3200">
                <a:solidFill>
                  <a:schemeClr val="tx1">
                    <a:tint val="75000"/>
                  </a:schemeClr>
                </a:solidFill>
              </a:defRPr>
            </a:lvl3pPr>
            <a:lvl4pPr marL="2743063" indent="0">
              <a:buNone/>
              <a:defRPr sz="2800">
                <a:solidFill>
                  <a:schemeClr val="tx1">
                    <a:tint val="75000"/>
                  </a:schemeClr>
                </a:solidFill>
              </a:defRPr>
            </a:lvl4pPr>
            <a:lvl5pPr marL="3657417" indent="0">
              <a:buNone/>
              <a:defRPr sz="2800">
                <a:solidFill>
                  <a:schemeClr val="tx1">
                    <a:tint val="75000"/>
                  </a:schemeClr>
                </a:solidFill>
              </a:defRPr>
            </a:lvl5pPr>
            <a:lvl6pPr marL="4571771" indent="0">
              <a:buNone/>
              <a:defRPr sz="2800">
                <a:solidFill>
                  <a:schemeClr val="tx1">
                    <a:tint val="75000"/>
                  </a:schemeClr>
                </a:solidFill>
              </a:defRPr>
            </a:lvl6pPr>
            <a:lvl7pPr marL="5486126" indent="0">
              <a:buNone/>
              <a:defRPr sz="2800">
                <a:solidFill>
                  <a:schemeClr val="tx1">
                    <a:tint val="75000"/>
                  </a:schemeClr>
                </a:solidFill>
              </a:defRPr>
            </a:lvl7pPr>
            <a:lvl8pPr marL="6400480" indent="0">
              <a:buNone/>
              <a:defRPr sz="2800">
                <a:solidFill>
                  <a:schemeClr val="tx1">
                    <a:tint val="75000"/>
                  </a:schemeClr>
                </a:solidFill>
              </a:defRPr>
            </a:lvl8pPr>
            <a:lvl9pPr marL="7314834"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113448-419B-C144-A955-21B482989577}" type="slidenum">
              <a:rPr lang="en-US" smtClean="0"/>
              <a:pPr/>
              <a:t>‹#›</a:t>
            </a:fld>
            <a:endParaRPr lang="en-US"/>
          </a:p>
        </p:txBody>
      </p:sp>
      <p:sp>
        <p:nvSpPr>
          <p:cNvPr id="12" name="TextBox 11"/>
          <p:cNvSpPr txBox="1"/>
          <p:nvPr/>
        </p:nvSpPr>
        <p:spPr>
          <a:xfrm>
            <a:off x="1723914" y="1759922"/>
            <a:ext cx="1219121" cy="1169552"/>
          </a:xfrm>
          <a:prstGeom prst="rect">
            <a:avLst/>
          </a:prstGeom>
        </p:spPr>
        <p:txBody>
          <a:bodyPr vert="horz" lIns="182868" tIns="91434" rIns="182868" bIns="91434" rtlCol="0" anchor="ctr">
            <a:noAutofit/>
          </a:bodyPr>
          <a:lstStyle/>
          <a:p>
            <a:pPr lvl="0"/>
            <a:r>
              <a:rPr lang="en-US" sz="15999" dirty="0">
                <a:solidFill>
                  <a:schemeClr val="tx1"/>
                </a:solidFill>
                <a:effectLst/>
              </a:rPr>
              <a:t>“</a:t>
            </a:r>
          </a:p>
        </p:txBody>
      </p:sp>
      <p:sp>
        <p:nvSpPr>
          <p:cNvPr id="13" name="TextBox 12"/>
          <p:cNvSpPr txBox="1"/>
          <p:nvPr/>
        </p:nvSpPr>
        <p:spPr>
          <a:xfrm>
            <a:off x="21199154" y="5198522"/>
            <a:ext cx="1219121" cy="1169552"/>
          </a:xfrm>
          <a:prstGeom prst="rect">
            <a:avLst/>
          </a:prstGeom>
        </p:spPr>
        <p:txBody>
          <a:bodyPr vert="horz" lIns="182868" tIns="91434" rIns="182868" bIns="91434" rtlCol="0" anchor="ctr">
            <a:noAutofit/>
          </a:bodyPr>
          <a:lstStyle/>
          <a:p>
            <a:pPr lvl="0" algn="r"/>
            <a:r>
              <a:rPr lang="en-US" sz="15999" dirty="0">
                <a:solidFill>
                  <a:schemeClr val="tx1"/>
                </a:solidFill>
                <a:effectLst/>
              </a:rPr>
              <a:t>”</a:t>
            </a:r>
          </a:p>
        </p:txBody>
      </p:sp>
      <p:cxnSp>
        <p:nvCxnSpPr>
          <p:cNvPr id="26" name="Straight Connector 25"/>
          <p:cNvCxnSpPr/>
          <p:nvPr/>
        </p:nvCxnSpPr>
        <p:spPr>
          <a:xfrm>
            <a:off x="2792157" y="6858000"/>
            <a:ext cx="1881337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12844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90633" y="1964264"/>
            <a:ext cx="19218081" cy="4487336"/>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2590633" y="7260336"/>
            <a:ext cx="19218085" cy="1682496"/>
          </a:xfrm>
        </p:spPr>
        <p:txBody>
          <a:bodyPr anchor="b">
            <a:normAutofit/>
          </a:bodyPr>
          <a:lstStyle>
            <a:lvl1pPr marL="0" indent="0" algn="l">
              <a:spcBef>
                <a:spcPts val="0"/>
              </a:spcBef>
              <a:buNone/>
              <a:defRPr sz="5600">
                <a:solidFill>
                  <a:schemeClr val="tx1"/>
                </a:solidFill>
              </a:defRPr>
            </a:lvl1pPr>
            <a:lvl2pPr marL="914354" indent="0">
              <a:buNone/>
              <a:defRPr sz="3600">
                <a:solidFill>
                  <a:schemeClr val="tx1">
                    <a:tint val="75000"/>
                  </a:schemeClr>
                </a:solidFill>
              </a:defRPr>
            </a:lvl2pPr>
            <a:lvl3pPr marL="1828709" indent="0">
              <a:buNone/>
              <a:defRPr sz="3200">
                <a:solidFill>
                  <a:schemeClr val="tx1">
                    <a:tint val="75000"/>
                  </a:schemeClr>
                </a:solidFill>
              </a:defRPr>
            </a:lvl3pPr>
            <a:lvl4pPr marL="2743063" indent="0">
              <a:buNone/>
              <a:defRPr sz="2800">
                <a:solidFill>
                  <a:schemeClr val="tx1">
                    <a:tint val="75000"/>
                  </a:schemeClr>
                </a:solidFill>
              </a:defRPr>
            </a:lvl4pPr>
            <a:lvl5pPr marL="3657417" indent="0">
              <a:buNone/>
              <a:defRPr sz="2800">
                <a:solidFill>
                  <a:schemeClr val="tx1">
                    <a:tint val="75000"/>
                  </a:schemeClr>
                </a:solidFill>
              </a:defRPr>
            </a:lvl5pPr>
            <a:lvl6pPr marL="4571771" indent="0">
              <a:buNone/>
              <a:defRPr sz="2800">
                <a:solidFill>
                  <a:schemeClr val="tx1">
                    <a:tint val="75000"/>
                  </a:schemeClr>
                </a:solidFill>
              </a:defRPr>
            </a:lvl6pPr>
            <a:lvl7pPr marL="5486126" indent="0">
              <a:buNone/>
              <a:defRPr sz="2800">
                <a:solidFill>
                  <a:schemeClr val="tx1">
                    <a:tint val="75000"/>
                  </a:schemeClr>
                </a:solidFill>
              </a:defRPr>
            </a:lvl7pPr>
            <a:lvl8pPr marL="6400480" indent="0">
              <a:buNone/>
              <a:defRPr sz="2800">
                <a:solidFill>
                  <a:schemeClr val="tx1">
                    <a:tint val="75000"/>
                  </a:schemeClr>
                </a:solidFill>
              </a:defRPr>
            </a:lvl8pPr>
            <a:lvl9pPr marL="7314834" indent="0">
              <a:buNone/>
              <a:defRPr sz="28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2590631" y="8940799"/>
            <a:ext cx="19218089" cy="2810934"/>
          </a:xfrm>
        </p:spPr>
        <p:txBody>
          <a:bodyPr anchor="t">
            <a:normAutofit/>
          </a:bodyPr>
          <a:lstStyle>
            <a:lvl1pPr marL="0" indent="0" algn="l">
              <a:buNone/>
              <a:defRPr sz="3600">
                <a:solidFill>
                  <a:schemeClr val="tx1"/>
                </a:solidFill>
              </a:defRPr>
            </a:lvl1pPr>
            <a:lvl2pPr marL="914354" indent="0">
              <a:buNone/>
              <a:defRPr sz="3600">
                <a:solidFill>
                  <a:schemeClr val="tx1">
                    <a:tint val="75000"/>
                  </a:schemeClr>
                </a:solidFill>
              </a:defRPr>
            </a:lvl2pPr>
            <a:lvl3pPr marL="1828709" indent="0">
              <a:buNone/>
              <a:defRPr sz="3200">
                <a:solidFill>
                  <a:schemeClr val="tx1">
                    <a:tint val="75000"/>
                  </a:schemeClr>
                </a:solidFill>
              </a:defRPr>
            </a:lvl3pPr>
            <a:lvl4pPr marL="2743063" indent="0">
              <a:buNone/>
              <a:defRPr sz="2800">
                <a:solidFill>
                  <a:schemeClr val="tx1">
                    <a:tint val="75000"/>
                  </a:schemeClr>
                </a:solidFill>
              </a:defRPr>
            </a:lvl4pPr>
            <a:lvl5pPr marL="3657417" indent="0">
              <a:buNone/>
              <a:defRPr sz="2800">
                <a:solidFill>
                  <a:schemeClr val="tx1">
                    <a:tint val="75000"/>
                  </a:schemeClr>
                </a:solidFill>
              </a:defRPr>
            </a:lvl5pPr>
            <a:lvl6pPr marL="4571771" indent="0">
              <a:buNone/>
              <a:defRPr sz="2800">
                <a:solidFill>
                  <a:schemeClr val="tx1">
                    <a:tint val="75000"/>
                  </a:schemeClr>
                </a:solidFill>
              </a:defRPr>
            </a:lvl6pPr>
            <a:lvl7pPr marL="5486126" indent="0">
              <a:buNone/>
              <a:defRPr sz="2800">
                <a:solidFill>
                  <a:schemeClr val="tx1">
                    <a:tint val="75000"/>
                  </a:schemeClr>
                </a:solidFill>
              </a:defRPr>
            </a:lvl7pPr>
            <a:lvl8pPr marL="6400480" indent="0">
              <a:buNone/>
              <a:defRPr sz="2800">
                <a:solidFill>
                  <a:schemeClr val="tx1">
                    <a:tint val="75000"/>
                  </a:schemeClr>
                </a:solidFill>
              </a:defRPr>
            </a:lvl8pPr>
            <a:lvl9pPr marL="7314834"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113448-419B-C144-A955-21B482989577}" type="slidenum">
              <a:rPr lang="en-US" smtClean="0"/>
              <a:pPr/>
              <a:t>‹#›</a:t>
            </a:fld>
            <a:endParaRPr lang="en-US"/>
          </a:p>
        </p:txBody>
      </p:sp>
      <p:cxnSp>
        <p:nvCxnSpPr>
          <p:cNvPr id="15" name="Straight Connector 14"/>
          <p:cNvCxnSpPr/>
          <p:nvPr/>
        </p:nvCxnSpPr>
        <p:spPr>
          <a:xfrm>
            <a:off x="2792157" y="6858000"/>
            <a:ext cx="1881337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327144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113448-419B-C144-A955-21B482989577}" type="slidenum">
              <a:rPr lang="en-US" smtClean="0"/>
              <a:pPr/>
              <a:t>‹#›</a:t>
            </a:fld>
            <a:endParaRPr lang="en-US"/>
          </a:p>
        </p:txBody>
      </p:sp>
      <p:cxnSp>
        <p:nvCxnSpPr>
          <p:cNvPr id="14" name="Straight Connector 13"/>
          <p:cNvCxnSpPr/>
          <p:nvPr/>
        </p:nvCxnSpPr>
        <p:spPr>
          <a:xfrm>
            <a:off x="2792157" y="4842932"/>
            <a:ext cx="1881337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870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997542" y="1964263"/>
            <a:ext cx="3781544" cy="978747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90629" y="1964264"/>
            <a:ext cx="14865082" cy="9787468"/>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113448-419B-C144-A955-21B482989577}" type="slidenum">
              <a:rPr lang="en-US" smtClean="0"/>
              <a:pPr/>
              <a:t>‹#›</a:t>
            </a:fld>
            <a:endParaRPr lang="en-US"/>
          </a:p>
        </p:txBody>
      </p:sp>
      <p:cxnSp>
        <p:nvCxnSpPr>
          <p:cNvPr id="14" name="Straight Connector 13"/>
          <p:cNvCxnSpPr/>
          <p:nvPr/>
        </p:nvCxnSpPr>
        <p:spPr>
          <a:xfrm>
            <a:off x="17726626" y="1981200"/>
            <a:ext cx="0" cy="97536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677873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835E1EC7-6C8C-4FE4-B994-3C48C60C0186}"/>
              </a:ext>
            </a:extLst>
          </p:cNvPr>
          <p:cNvSpPr>
            <a:spLocks noGrp="1"/>
          </p:cNvSpPr>
          <p:nvPr>
            <p:ph type="pic" sz="quarter" idx="13"/>
          </p:nvPr>
        </p:nvSpPr>
        <p:spPr>
          <a:xfrm>
            <a:off x="15503379" y="0"/>
            <a:ext cx="8879034" cy="13716000"/>
          </a:xfrm>
        </p:spPr>
        <p:txBody>
          <a:bodyPr anchor="ctr"/>
          <a:lstStyle>
            <a:lvl1pPr marL="0" indent="0" algn="ctr">
              <a:buFontTx/>
              <a:buNone/>
              <a:defRPr/>
            </a:lvl1pPr>
          </a:lstStyle>
          <a:p>
            <a:endParaRPr lang="en-IN"/>
          </a:p>
        </p:txBody>
      </p:sp>
      <p:sp>
        <p:nvSpPr>
          <p:cNvPr id="2" name="Title 1"/>
          <p:cNvSpPr>
            <a:spLocks noGrp="1"/>
          </p:cNvSpPr>
          <p:nvPr>
            <p:ph type="ctrTitle"/>
          </p:nvPr>
        </p:nvSpPr>
        <p:spPr>
          <a:xfrm>
            <a:off x="1219120" y="10021980"/>
            <a:ext cx="17067690" cy="1221640"/>
          </a:xfrm>
        </p:spPr>
        <p:txBody>
          <a:bodyPr anchor="b">
            <a:noAutofit/>
          </a:bodyPr>
          <a:lstStyle>
            <a:lvl1pPr algn="l">
              <a:defRPr lang="en-US" sz="16000" b="1" kern="1200" smtClean="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dirty="0"/>
              <a:t>Click to edit Master title style</a:t>
            </a:r>
          </a:p>
        </p:txBody>
      </p:sp>
      <p:sp>
        <p:nvSpPr>
          <p:cNvPr id="3" name="Subtitle 2"/>
          <p:cNvSpPr>
            <a:spLocks noGrp="1"/>
          </p:cNvSpPr>
          <p:nvPr>
            <p:ph type="subTitle" idx="1"/>
          </p:nvPr>
        </p:nvSpPr>
        <p:spPr>
          <a:xfrm>
            <a:off x="1219120" y="10945744"/>
            <a:ext cx="17067690" cy="1528880"/>
          </a:xfrm>
        </p:spPr>
        <p:txBody>
          <a:bodyPr>
            <a:normAutofit/>
          </a:bodyPr>
          <a:lstStyle>
            <a:lvl1pPr marL="0" indent="0" algn="l">
              <a:buNone/>
              <a:defRPr lang="en-US" sz="4800" kern="1200" smtClean="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vl2pPr marL="1218936" indent="0" algn="ctr">
              <a:buNone/>
              <a:defRPr>
                <a:solidFill>
                  <a:schemeClr val="tx1">
                    <a:tint val="75000"/>
                  </a:schemeClr>
                </a:solidFill>
              </a:defRPr>
            </a:lvl2pPr>
            <a:lvl3pPr marL="2437872" indent="0" algn="ctr">
              <a:buNone/>
              <a:defRPr>
                <a:solidFill>
                  <a:schemeClr val="tx1">
                    <a:tint val="75000"/>
                  </a:schemeClr>
                </a:solidFill>
              </a:defRPr>
            </a:lvl3pPr>
            <a:lvl4pPr marL="3656808" indent="0" algn="ctr">
              <a:buNone/>
              <a:defRPr>
                <a:solidFill>
                  <a:schemeClr val="tx1">
                    <a:tint val="75000"/>
                  </a:schemeClr>
                </a:solidFill>
              </a:defRPr>
            </a:lvl4pPr>
            <a:lvl5pPr marL="4875744" indent="0" algn="ctr">
              <a:buNone/>
              <a:defRPr>
                <a:solidFill>
                  <a:schemeClr val="tx1">
                    <a:tint val="75000"/>
                  </a:schemeClr>
                </a:solidFill>
              </a:defRPr>
            </a:lvl5pPr>
            <a:lvl6pPr marL="6094680" indent="0" algn="ctr">
              <a:buNone/>
              <a:defRPr>
                <a:solidFill>
                  <a:schemeClr val="tx1">
                    <a:tint val="75000"/>
                  </a:schemeClr>
                </a:solidFill>
              </a:defRPr>
            </a:lvl6pPr>
            <a:lvl7pPr marL="7313616" indent="0" algn="ctr">
              <a:buNone/>
              <a:defRPr>
                <a:solidFill>
                  <a:schemeClr val="tx1">
                    <a:tint val="75000"/>
                  </a:schemeClr>
                </a:solidFill>
              </a:defRPr>
            </a:lvl7pPr>
            <a:lvl8pPr marL="8532550" indent="0" algn="ctr">
              <a:buNone/>
              <a:defRPr>
                <a:solidFill>
                  <a:schemeClr val="tx1">
                    <a:tint val="75000"/>
                  </a:schemeClr>
                </a:solidFill>
              </a:defRPr>
            </a:lvl8pPr>
            <a:lvl9pPr marL="975148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31586377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831146" y="1186733"/>
            <a:ext cx="22720121" cy="1527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5"/>
          <p:cNvSpPr txBox="1">
            <a:spLocks noGrp="1"/>
          </p:cNvSpPr>
          <p:nvPr>
            <p:ph type="body" idx="1"/>
          </p:nvPr>
        </p:nvSpPr>
        <p:spPr>
          <a:xfrm>
            <a:off x="831146" y="3073267"/>
            <a:ext cx="10665706" cy="9110400"/>
          </a:xfrm>
          <a:prstGeom prst="rect">
            <a:avLst/>
          </a:prstGeom>
        </p:spPr>
        <p:txBody>
          <a:bodyPr spcFirstLastPara="1" wrap="square" lIns="91425" tIns="91425" rIns="91425" bIns="91425" anchor="t" anchorCtr="0">
            <a:noAutofit/>
          </a:bodyPr>
          <a:lstStyle>
            <a:lvl1pPr marL="1219124" lvl="0" indent="-846614">
              <a:spcBef>
                <a:spcPts val="0"/>
              </a:spcBef>
              <a:spcAft>
                <a:spcPts val="0"/>
              </a:spcAft>
              <a:buSzPts val="1400"/>
              <a:buChar char="●"/>
              <a:defRPr sz="3733"/>
            </a:lvl1pPr>
            <a:lvl2pPr marL="2438248" lvl="1" indent="-812749">
              <a:spcBef>
                <a:spcPts val="4266"/>
              </a:spcBef>
              <a:spcAft>
                <a:spcPts val="0"/>
              </a:spcAft>
              <a:buSzPts val="1200"/>
              <a:buChar char="○"/>
              <a:defRPr sz="3200"/>
            </a:lvl2pPr>
            <a:lvl3pPr marL="3657371" lvl="2" indent="-812749">
              <a:spcBef>
                <a:spcPts val="4266"/>
              </a:spcBef>
              <a:spcAft>
                <a:spcPts val="0"/>
              </a:spcAft>
              <a:buSzPts val="1200"/>
              <a:buChar char="■"/>
              <a:defRPr sz="3200"/>
            </a:lvl3pPr>
            <a:lvl4pPr marL="4876495" lvl="3" indent="-812749">
              <a:spcBef>
                <a:spcPts val="4266"/>
              </a:spcBef>
              <a:spcAft>
                <a:spcPts val="0"/>
              </a:spcAft>
              <a:buSzPts val="1200"/>
              <a:buChar char="●"/>
              <a:defRPr sz="3200"/>
            </a:lvl4pPr>
            <a:lvl5pPr marL="6095619" lvl="4" indent="-812749">
              <a:spcBef>
                <a:spcPts val="4266"/>
              </a:spcBef>
              <a:spcAft>
                <a:spcPts val="0"/>
              </a:spcAft>
              <a:buSzPts val="1200"/>
              <a:buChar char="○"/>
              <a:defRPr sz="3200"/>
            </a:lvl5pPr>
            <a:lvl6pPr marL="7314743" lvl="5" indent="-812749">
              <a:spcBef>
                <a:spcPts val="4266"/>
              </a:spcBef>
              <a:spcAft>
                <a:spcPts val="0"/>
              </a:spcAft>
              <a:buSzPts val="1200"/>
              <a:buChar char="■"/>
              <a:defRPr sz="3200"/>
            </a:lvl6pPr>
            <a:lvl7pPr marL="8533867" lvl="6" indent="-812749">
              <a:spcBef>
                <a:spcPts val="4266"/>
              </a:spcBef>
              <a:spcAft>
                <a:spcPts val="0"/>
              </a:spcAft>
              <a:buSzPts val="1200"/>
              <a:buChar char="●"/>
              <a:defRPr sz="3200"/>
            </a:lvl7pPr>
            <a:lvl8pPr marL="9752990" lvl="7" indent="-812749">
              <a:spcBef>
                <a:spcPts val="4266"/>
              </a:spcBef>
              <a:spcAft>
                <a:spcPts val="0"/>
              </a:spcAft>
              <a:buSzPts val="1200"/>
              <a:buChar char="○"/>
              <a:defRPr sz="3200"/>
            </a:lvl8pPr>
            <a:lvl9pPr marL="10972114" lvl="8" indent="-812749">
              <a:spcBef>
                <a:spcPts val="4266"/>
              </a:spcBef>
              <a:spcAft>
                <a:spcPts val="4266"/>
              </a:spcAft>
              <a:buSzPts val="1200"/>
              <a:buChar char="■"/>
              <a:defRPr sz="3200"/>
            </a:lvl9pPr>
          </a:lstStyle>
          <a:p>
            <a:endParaRPr/>
          </a:p>
        </p:txBody>
      </p:sp>
      <p:sp>
        <p:nvSpPr>
          <p:cNvPr id="24" name="Google Shape;24;p5"/>
          <p:cNvSpPr txBox="1">
            <a:spLocks noGrp="1"/>
          </p:cNvSpPr>
          <p:nvPr>
            <p:ph type="body" idx="2"/>
          </p:nvPr>
        </p:nvSpPr>
        <p:spPr>
          <a:xfrm>
            <a:off x="12885561" y="3073267"/>
            <a:ext cx="10665706" cy="9110400"/>
          </a:xfrm>
          <a:prstGeom prst="rect">
            <a:avLst/>
          </a:prstGeom>
        </p:spPr>
        <p:txBody>
          <a:bodyPr spcFirstLastPara="1" wrap="square" lIns="91425" tIns="91425" rIns="91425" bIns="91425" anchor="t" anchorCtr="0">
            <a:noAutofit/>
          </a:bodyPr>
          <a:lstStyle>
            <a:lvl1pPr marL="1219124" lvl="0" indent="-846614">
              <a:spcBef>
                <a:spcPts val="0"/>
              </a:spcBef>
              <a:spcAft>
                <a:spcPts val="0"/>
              </a:spcAft>
              <a:buSzPts val="1400"/>
              <a:buChar char="●"/>
              <a:defRPr sz="3733"/>
            </a:lvl1pPr>
            <a:lvl2pPr marL="2438248" lvl="1" indent="-812749">
              <a:spcBef>
                <a:spcPts val="4266"/>
              </a:spcBef>
              <a:spcAft>
                <a:spcPts val="0"/>
              </a:spcAft>
              <a:buSzPts val="1200"/>
              <a:buChar char="○"/>
              <a:defRPr sz="3200"/>
            </a:lvl2pPr>
            <a:lvl3pPr marL="3657371" lvl="2" indent="-812749">
              <a:spcBef>
                <a:spcPts val="4266"/>
              </a:spcBef>
              <a:spcAft>
                <a:spcPts val="0"/>
              </a:spcAft>
              <a:buSzPts val="1200"/>
              <a:buChar char="■"/>
              <a:defRPr sz="3200"/>
            </a:lvl3pPr>
            <a:lvl4pPr marL="4876495" lvl="3" indent="-812749">
              <a:spcBef>
                <a:spcPts val="4266"/>
              </a:spcBef>
              <a:spcAft>
                <a:spcPts val="0"/>
              </a:spcAft>
              <a:buSzPts val="1200"/>
              <a:buChar char="●"/>
              <a:defRPr sz="3200"/>
            </a:lvl4pPr>
            <a:lvl5pPr marL="6095619" lvl="4" indent="-812749">
              <a:spcBef>
                <a:spcPts val="4266"/>
              </a:spcBef>
              <a:spcAft>
                <a:spcPts val="0"/>
              </a:spcAft>
              <a:buSzPts val="1200"/>
              <a:buChar char="○"/>
              <a:defRPr sz="3200"/>
            </a:lvl5pPr>
            <a:lvl6pPr marL="7314743" lvl="5" indent="-812749">
              <a:spcBef>
                <a:spcPts val="4266"/>
              </a:spcBef>
              <a:spcAft>
                <a:spcPts val="0"/>
              </a:spcAft>
              <a:buSzPts val="1200"/>
              <a:buChar char="■"/>
              <a:defRPr sz="3200"/>
            </a:lvl6pPr>
            <a:lvl7pPr marL="8533867" lvl="6" indent="-812749">
              <a:spcBef>
                <a:spcPts val="4266"/>
              </a:spcBef>
              <a:spcAft>
                <a:spcPts val="0"/>
              </a:spcAft>
              <a:buSzPts val="1200"/>
              <a:buChar char="●"/>
              <a:defRPr sz="3200"/>
            </a:lvl7pPr>
            <a:lvl8pPr marL="9752990" lvl="7" indent="-812749">
              <a:spcBef>
                <a:spcPts val="4266"/>
              </a:spcBef>
              <a:spcAft>
                <a:spcPts val="0"/>
              </a:spcAft>
              <a:buSzPts val="1200"/>
              <a:buChar char="○"/>
              <a:defRPr sz="3200"/>
            </a:lvl8pPr>
            <a:lvl9pPr marL="10972114" lvl="8" indent="-812749">
              <a:spcBef>
                <a:spcPts val="4266"/>
              </a:spcBef>
              <a:spcAft>
                <a:spcPts val="4266"/>
              </a:spcAft>
              <a:buSzPts val="1200"/>
              <a:buChar char="■"/>
              <a:defRPr sz="3200"/>
            </a:lvl9pPr>
          </a:lstStyle>
          <a:p>
            <a:endParaRPr/>
          </a:p>
        </p:txBody>
      </p:sp>
      <p:sp>
        <p:nvSpPr>
          <p:cNvPr id="25" name="Google Shape;25;p5"/>
          <p:cNvSpPr txBox="1">
            <a:spLocks noGrp="1"/>
          </p:cNvSpPr>
          <p:nvPr>
            <p:ph type="sldNum" idx="12"/>
          </p:nvPr>
        </p:nvSpPr>
        <p:spPr>
          <a:xfrm>
            <a:off x="22591751" y="12435245"/>
            <a:ext cx="1463105" cy="1049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776620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2792157" y="4842932"/>
            <a:ext cx="18813371"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113448-419B-C144-A955-21B482989577}" type="slidenum">
              <a:rPr lang="en-US" smtClean="0"/>
              <a:pPr/>
              <a:t>‹#›</a:t>
            </a:fld>
            <a:endParaRPr lang="en-US"/>
          </a:p>
        </p:txBody>
      </p:sp>
    </p:spTree>
    <p:extLst>
      <p:ext uri="{BB962C8B-B14F-4D97-AF65-F5344CB8AC3E}">
        <p14:creationId xmlns:p14="http://schemas.microsoft.com/office/powerpoint/2010/main" val="23954074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1C3F000-00F9-BB4C-B21B-71C11413857E}"/>
              </a:ext>
            </a:extLst>
          </p:cNvPr>
          <p:cNvSpPr>
            <a:spLocks noGrp="1"/>
          </p:cNvSpPr>
          <p:nvPr>
            <p:ph type="pic" sz="quarter" idx="10"/>
          </p:nvPr>
        </p:nvSpPr>
        <p:spPr>
          <a:xfrm>
            <a:off x="1312722" y="-600166"/>
            <a:ext cx="21756968" cy="12037582"/>
          </a:xfrm>
          <a:custGeom>
            <a:avLst/>
            <a:gdLst>
              <a:gd name="connsiteX0" fmla="*/ 625352 w 21756968"/>
              <a:gd name="connsiteY0" fmla="*/ 0 h 12037582"/>
              <a:gd name="connsiteX1" fmla="*/ 21131616 w 21756968"/>
              <a:gd name="connsiteY1" fmla="*/ 0 h 12037582"/>
              <a:gd name="connsiteX2" fmla="*/ 21756968 w 21756968"/>
              <a:gd name="connsiteY2" fmla="*/ 625352 h 12037582"/>
              <a:gd name="connsiteX3" fmla="*/ 21756968 w 21756968"/>
              <a:gd name="connsiteY3" fmla="*/ 11412230 h 12037582"/>
              <a:gd name="connsiteX4" fmla="*/ 21131616 w 21756968"/>
              <a:gd name="connsiteY4" fmla="*/ 12037582 h 12037582"/>
              <a:gd name="connsiteX5" fmla="*/ 625352 w 21756968"/>
              <a:gd name="connsiteY5" fmla="*/ 12037582 h 12037582"/>
              <a:gd name="connsiteX6" fmla="*/ 0 w 21756968"/>
              <a:gd name="connsiteY6" fmla="*/ 11412230 h 12037582"/>
              <a:gd name="connsiteX7" fmla="*/ 0 w 21756968"/>
              <a:gd name="connsiteY7" fmla="*/ 625352 h 12037582"/>
              <a:gd name="connsiteX8" fmla="*/ 625352 w 21756968"/>
              <a:gd name="connsiteY8" fmla="*/ 0 h 12037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56968" h="12037582">
                <a:moveTo>
                  <a:pt x="625352" y="0"/>
                </a:moveTo>
                <a:lnTo>
                  <a:pt x="21131616" y="0"/>
                </a:lnTo>
                <a:cubicBezTo>
                  <a:pt x="21476988" y="0"/>
                  <a:pt x="21756968" y="279980"/>
                  <a:pt x="21756968" y="625352"/>
                </a:cubicBezTo>
                <a:lnTo>
                  <a:pt x="21756968" y="11412230"/>
                </a:lnTo>
                <a:cubicBezTo>
                  <a:pt x="21756968" y="11757602"/>
                  <a:pt x="21476988" y="12037582"/>
                  <a:pt x="21131616" y="12037582"/>
                </a:cubicBezTo>
                <a:lnTo>
                  <a:pt x="625352" y="12037582"/>
                </a:lnTo>
                <a:cubicBezTo>
                  <a:pt x="279981" y="12037582"/>
                  <a:pt x="0" y="11757602"/>
                  <a:pt x="0" y="11412230"/>
                </a:cubicBezTo>
                <a:lnTo>
                  <a:pt x="0" y="625352"/>
                </a:lnTo>
                <a:cubicBezTo>
                  <a:pt x="0" y="279980"/>
                  <a:pt x="279981" y="0"/>
                  <a:pt x="625352"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18334624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61BCBDB-F5E9-1A43-B9E7-622A6A946AF8}"/>
              </a:ext>
            </a:extLst>
          </p:cNvPr>
          <p:cNvSpPr>
            <a:spLocks noGrp="1"/>
          </p:cNvSpPr>
          <p:nvPr>
            <p:ph type="pic" sz="quarter" idx="10"/>
          </p:nvPr>
        </p:nvSpPr>
        <p:spPr>
          <a:xfrm>
            <a:off x="8503879" y="-715616"/>
            <a:ext cx="7001165" cy="10884423"/>
          </a:xfrm>
          <a:custGeom>
            <a:avLst/>
            <a:gdLst>
              <a:gd name="connsiteX0" fmla="*/ 363711 w 7001165"/>
              <a:gd name="connsiteY0" fmla="*/ 0 h 10884423"/>
              <a:gd name="connsiteX1" fmla="*/ 6637454 w 7001165"/>
              <a:gd name="connsiteY1" fmla="*/ 0 h 10884423"/>
              <a:gd name="connsiteX2" fmla="*/ 7001165 w 7001165"/>
              <a:gd name="connsiteY2" fmla="*/ 363711 h 10884423"/>
              <a:gd name="connsiteX3" fmla="*/ 7001165 w 7001165"/>
              <a:gd name="connsiteY3" fmla="*/ 10520712 h 10884423"/>
              <a:gd name="connsiteX4" fmla="*/ 6637454 w 7001165"/>
              <a:gd name="connsiteY4" fmla="*/ 10884423 h 10884423"/>
              <a:gd name="connsiteX5" fmla="*/ 363711 w 7001165"/>
              <a:gd name="connsiteY5" fmla="*/ 10884423 h 10884423"/>
              <a:gd name="connsiteX6" fmla="*/ 0 w 7001165"/>
              <a:gd name="connsiteY6" fmla="*/ 10520712 h 10884423"/>
              <a:gd name="connsiteX7" fmla="*/ 0 w 7001165"/>
              <a:gd name="connsiteY7" fmla="*/ 363711 h 10884423"/>
              <a:gd name="connsiteX8" fmla="*/ 363711 w 7001165"/>
              <a:gd name="connsiteY8" fmla="*/ 0 h 10884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01165" h="10884423">
                <a:moveTo>
                  <a:pt x="363711" y="0"/>
                </a:moveTo>
                <a:lnTo>
                  <a:pt x="6637454" y="0"/>
                </a:lnTo>
                <a:cubicBezTo>
                  <a:pt x="6838326" y="0"/>
                  <a:pt x="7001165" y="162839"/>
                  <a:pt x="7001165" y="363711"/>
                </a:cubicBezTo>
                <a:lnTo>
                  <a:pt x="7001165" y="10520712"/>
                </a:lnTo>
                <a:cubicBezTo>
                  <a:pt x="7001165" y="10721584"/>
                  <a:pt x="6838326" y="10884423"/>
                  <a:pt x="6637454" y="10884423"/>
                </a:cubicBezTo>
                <a:lnTo>
                  <a:pt x="363711" y="10884423"/>
                </a:lnTo>
                <a:cubicBezTo>
                  <a:pt x="162839" y="10884423"/>
                  <a:pt x="0" y="10721584"/>
                  <a:pt x="0" y="10520712"/>
                </a:cubicBezTo>
                <a:lnTo>
                  <a:pt x="0" y="363711"/>
                </a:lnTo>
                <a:cubicBezTo>
                  <a:pt x="0" y="162839"/>
                  <a:pt x="162839" y="0"/>
                  <a:pt x="363711"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7418598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CF68453-E626-6A4C-8779-1DF973D60B7F}"/>
              </a:ext>
            </a:extLst>
          </p:cNvPr>
          <p:cNvSpPr>
            <a:spLocks noGrp="1"/>
          </p:cNvSpPr>
          <p:nvPr>
            <p:ph type="pic" sz="quarter" idx="10"/>
          </p:nvPr>
        </p:nvSpPr>
        <p:spPr>
          <a:xfrm>
            <a:off x="1431502" y="-356838"/>
            <a:ext cx="6356012" cy="12444760"/>
          </a:xfrm>
          <a:custGeom>
            <a:avLst/>
            <a:gdLst>
              <a:gd name="connsiteX0" fmla="*/ 330195 w 6356012"/>
              <a:gd name="connsiteY0" fmla="*/ 0 h 12444760"/>
              <a:gd name="connsiteX1" fmla="*/ 6025817 w 6356012"/>
              <a:gd name="connsiteY1" fmla="*/ 0 h 12444760"/>
              <a:gd name="connsiteX2" fmla="*/ 6356012 w 6356012"/>
              <a:gd name="connsiteY2" fmla="*/ 330195 h 12444760"/>
              <a:gd name="connsiteX3" fmla="*/ 6356012 w 6356012"/>
              <a:gd name="connsiteY3" fmla="*/ 12114565 h 12444760"/>
              <a:gd name="connsiteX4" fmla="*/ 6025817 w 6356012"/>
              <a:gd name="connsiteY4" fmla="*/ 12444760 h 12444760"/>
              <a:gd name="connsiteX5" fmla="*/ 330195 w 6356012"/>
              <a:gd name="connsiteY5" fmla="*/ 12444760 h 12444760"/>
              <a:gd name="connsiteX6" fmla="*/ 0 w 6356012"/>
              <a:gd name="connsiteY6" fmla="*/ 12114565 h 12444760"/>
              <a:gd name="connsiteX7" fmla="*/ 0 w 6356012"/>
              <a:gd name="connsiteY7" fmla="*/ 330195 h 12444760"/>
              <a:gd name="connsiteX8" fmla="*/ 330195 w 6356012"/>
              <a:gd name="connsiteY8" fmla="*/ 0 h 124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12" h="12444760">
                <a:moveTo>
                  <a:pt x="330195" y="0"/>
                </a:moveTo>
                <a:lnTo>
                  <a:pt x="6025817" y="0"/>
                </a:lnTo>
                <a:cubicBezTo>
                  <a:pt x="6208179" y="0"/>
                  <a:pt x="6356012" y="147833"/>
                  <a:pt x="6356012" y="330195"/>
                </a:cubicBezTo>
                <a:lnTo>
                  <a:pt x="6356012" y="12114565"/>
                </a:lnTo>
                <a:cubicBezTo>
                  <a:pt x="6356012" y="12296927"/>
                  <a:pt x="6208179" y="12444760"/>
                  <a:pt x="6025817" y="12444760"/>
                </a:cubicBezTo>
                <a:lnTo>
                  <a:pt x="330195" y="12444760"/>
                </a:lnTo>
                <a:cubicBezTo>
                  <a:pt x="147833" y="12444760"/>
                  <a:pt x="0" y="12296927"/>
                  <a:pt x="0" y="12114565"/>
                </a:cubicBezTo>
                <a:lnTo>
                  <a:pt x="0" y="330195"/>
                </a:lnTo>
                <a:cubicBezTo>
                  <a:pt x="0" y="147833"/>
                  <a:pt x="147833" y="0"/>
                  <a:pt x="330195" y="0"/>
                </a:cubicBezTo>
                <a:close/>
              </a:path>
            </a:pathLst>
          </a:custGeom>
        </p:spPr>
        <p:txBody>
          <a:bodyPr wrap="square">
            <a:noAutofit/>
          </a:bodyPr>
          <a:lstStyle>
            <a:lvl1pPr marL="0" indent="0">
              <a:buNone/>
              <a:defRPr sz="2400"/>
            </a:lvl1pPr>
          </a:lstStyle>
          <a:p>
            <a:endParaRPr/>
          </a:p>
        </p:txBody>
      </p:sp>
      <p:sp>
        <p:nvSpPr>
          <p:cNvPr id="10" name="Picture Placeholder 9">
            <a:extLst>
              <a:ext uri="{FF2B5EF4-FFF2-40B4-BE49-F238E27FC236}">
                <a16:creationId xmlns:a16="http://schemas.microsoft.com/office/drawing/2014/main" id="{A99AFC41-3BAA-B64B-8C8B-44364471A7BA}"/>
              </a:ext>
            </a:extLst>
          </p:cNvPr>
          <p:cNvSpPr>
            <a:spLocks noGrp="1"/>
          </p:cNvSpPr>
          <p:nvPr>
            <p:ph type="pic" sz="quarter" idx="11"/>
          </p:nvPr>
        </p:nvSpPr>
        <p:spPr>
          <a:xfrm>
            <a:off x="8867213" y="-356838"/>
            <a:ext cx="6356012" cy="12444760"/>
          </a:xfrm>
          <a:custGeom>
            <a:avLst/>
            <a:gdLst>
              <a:gd name="connsiteX0" fmla="*/ 330195 w 6356012"/>
              <a:gd name="connsiteY0" fmla="*/ 0 h 12444760"/>
              <a:gd name="connsiteX1" fmla="*/ 6025817 w 6356012"/>
              <a:gd name="connsiteY1" fmla="*/ 0 h 12444760"/>
              <a:gd name="connsiteX2" fmla="*/ 6356012 w 6356012"/>
              <a:gd name="connsiteY2" fmla="*/ 330195 h 12444760"/>
              <a:gd name="connsiteX3" fmla="*/ 6356012 w 6356012"/>
              <a:gd name="connsiteY3" fmla="*/ 12114565 h 12444760"/>
              <a:gd name="connsiteX4" fmla="*/ 6025817 w 6356012"/>
              <a:gd name="connsiteY4" fmla="*/ 12444760 h 12444760"/>
              <a:gd name="connsiteX5" fmla="*/ 330195 w 6356012"/>
              <a:gd name="connsiteY5" fmla="*/ 12444760 h 12444760"/>
              <a:gd name="connsiteX6" fmla="*/ 0 w 6356012"/>
              <a:gd name="connsiteY6" fmla="*/ 12114565 h 12444760"/>
              <a:gd name="connsiteX7" fmla="*/ 0 w 6356012"/>
              <a:gd name="connsiteY7" fmla="*/ 330195 h 12444760"/>
              <a:gd name="connsiteX8" fmla="*/ 330195 w 6356012"/>
              <a:gd name="connsiteY8" fmla="*/ 0 h 124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12" h="12444760">
                <a:moveTo>
                  <a:pt x="330195" y="0"/>
                </a:moveTo>
                <a:lnTo>
                  <a:pt x="6025817" y="0"/>
                </a:lnTo>
                <a:cubicBezTo>
                  <a:pt x="6208179" y="0"/>
                  <a:pt x="6356012" y="147833"/>
                  <a:pt x="6356012" y="330195"/>
                </a:cubicBezTo>
                <a:lnTo>
                  <a:pt x="6356012" y="12114565"/>
                </a:lnTo>
                <a:cubicBezTo>
                  <a:pt x="6356012" y="12296927"/>
                  <a:pt x="6208179" y="12444760"/>
                  <a:pt x="6025817" y="12444760"/>
                </a:cubicBezTo>
                <a:lnTo>
                  <a:pt x="330195" y="12444760"/>
                </a:lnTo>
                <a:cubicBezTo>
                  <a:pt x="147833" y="12444760"/>
                  <a:pt x="0" y="12296927"/>
                  <a:pt x="0" y="12114565"/>
                </a:cubicBezTo>
                <a:lnTo>
                  <a:pt x="0" y="330195"/>
                </a:lnTo>
                <a:cubicBezTo>
                  <a:pt x="0" y="147833"/>
                  <a:pt x="147833" y="0"/>
                  <a:pt x="330195" y="0"/>
                </a:cubicBezTo>
                <a:close/>
              </a:path>
            </a:pathLst>
          </a:custGeom>
        </p:spPr>
        <p:txBody>
          <a:bodyPr wrap="square">
            <a:noAutofit/>
          </a:bodyPr>
          <a:lstStyle>
            <a:lvl1pPr marL="0" indent="0">
              <a:buNone/>
              <a:defRPr sz="2400"/>
            </a:lvl1pPr>
          </a:lstStyle>
          <a:p>
            <a:endParaRPr/>
          </a:p>
        </p:txBody>
      </p:sp>
      <p:sp>
        <p:nvSpPr>
          <p:cNvPr id="11" name="Picture Placeholder 10">
            <a:extLst>
              <a:ext uri="{FF2B5EF4-FFF2-40B4-BE49-F238E27FC236}">
                <a16:creationId xmlns:a16="http://schemas.microsoft.com/office/drawing/2014/main" id="{E32F2C3F-F742-5941-90F9-9B38691A6F05}"/>
              </a:ext>
            </a:extLst>
          </p:cNvPr>
          <p:cNvSpPr>
            <a:spLocks noGrp="1"/>
          </p:cNvSpPr>
          <p:nvPr>
            <p:ph type="pic" sz="quarter" idx="12"/>
          </p:nvPr>
        </p:nvSpPr>
        <p:spPr>
          <a:xfrm>
            <a:off x="16302924" y="-356838"/>
            <a:ext cx="6356012" cy="12444760"/>
          </a:xfrm>
          <a:custGeom>
            <a:avLst/>
            <a:gdLst>
              <a:gd name="connsiteX0" fmla="*/ 330195 w 6356012"/>
              <a:gd name="connsiteY0" fmla="*/ 0 h 12444760"/>
              <a:gd name="connsiteX1" fmla="*/ 6025816 w 6356012"/>
              <a:gd name="connsiteY1" fmla="*/ 0 h 12444760"/>
              <a:gd name="connsiteX2" fmla="*/ 6356012 w 6356012"/>
              <a:gd name="connsiteY2" fmla="*/ 330195 h 12444760"/>
              <a:gd name="connsiteX3" fmla="*/ 6356012 w 6356012"/>
              <a:gd name="connsiteY3" fmla="*/ 12114565 h 12444760"/>
              <a:gd name="connsiteX4" fmla="*/ 6025816 w 6356012"/>
              <a:gd name="connsiteY4" fmla="*/ 12444760 h 12444760"/>
              <a:gd name="connsiteX5" fmla="*/ 330195 w 6356012"/>
              <a:gd name="connsiteY5" fmla="*/ 12444760 h 12444760"/>
              <a:gd name="connsiteX6" fmla="*/ 0 w 6356012"/>
              <a:gd name="connsiteY6" fmla="*/ 12114565 h 12444760"/>
              <a:gd name="connsiteX7" fmla="*/ 0 w 6356012"/>
              <a:gd name="connsiteY7" fmla="*/ 330195 h 12444760"/>
              <a:gd name="connsiteX8" fmla="*/ 330195 w 6356012"/>
              <a:gd name="connsiteY8" fmla="*/ 0 h 124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12" h="12444760">
                <a:moveTo>
                  <a:pt x="330195" y="0"/>
                </a:moveTo>
                <a:lnTo>
                  <a:pt x="6025816" y="0"/>
                </a:lnTo>
                <a:cubicBezTo>
                  <a:pt x="6208180" y="0"/>
                  <a:pt x="6356012" y="147833"/>
                  <a:pt x="6356012" y="330195"/>
                </a:cubicBezTo>
                <a:lnTo>
                  <a:pt x="6356012" y="12114565"/>
                </a:lnTo>
                <a:cubicBezTo>
                  <a:pt x="6356012" y="12296927"/>
                  <a:pt x="6208180" y="12444760"/>
                  <a:pt x="6025816" y="12444760"/>
                </a:cubicBezTo>
                <a:lnTo>
                  <a:pt x="330195" y="12444760"/>
                </a:lnTo>
                <a:cubicBezTo>
                  <a:pt x="147833" y="12444760"/>
                  <a:pt x="0" y="12296927"/>
                  <a:pt x="0" y="12114565"/>
                </a:cubicBezTo>
                <a:lnTo>
                  <a:pt x="0" y="330195"/>
                </a:lnTo>
                <a:cubicBezTo>
                  <a:pt x="0" y="147833"/>
                  <a:pt x="147833" y="0"/>
                  <a:pt x="330195"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7446900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527ACB7F-1B41-7F4E-81D0-49F8970AACE8}"/>
              </a:ext>
            </a:extLst>
          </p:cNvPr>
          <p:cNvSpPr>
            <a:spLocks noGrp="1"/>
          </p:cNvSpPr>
          <p:nvPr>
            <p:ph type="pic" sz="quarter" idx="10"/>
          </p:nvPr>
        </p:nvSpPr>
        <p:spPr>
          <a:xfrm>
            <a:off x="7961748" y="-518160"/>
            <a:ext cx="14678797" cy="13716000"/>
          </a:xfrm>
          <a:custGeom>
            <a:avLst/>
            <a:gdLst>
              <a:gd name="connsiteX0" fmla="*/ 348387 w 14678797"/>
              <a:gd name="connsiteY0" fmla="*/ 0 h 13716000"/>
              <a:gd name="connsiteX1" fmla="*/ 14330413 w 14678797"/>
              <a:gd name="connsiteY1" fmla="*/ 0 h 13716000"/>
              <a:gd name="connsiteX2" fmla="*/ 14678797 w 14678797"/>
              <a:gd name="connsiteY2" fmla="*/ 348386 h 13716000"/>
              <a:gd name="connsiteX3" fmla="*/ 14678797 w 14678797"/>
              <a:gd name="connsiteY3" fmla="*/ 13367614 h 13716000"/>
              <a:gd name="connsiteX4" fmla="*/ 14330413 w 14678797"/>
              <a:gd name="connsiteY4" fmla="*/ 13716000 h 13716000"/>
              <a:gd name="connsiteX5" fmla="*/ 348387 w 14678797"/>
              <a:gd name="connsiteY5" fmla="*/ 13716000 h 13716000"/>
              <a:gd name="connsiteX6" fmla="*/ 0 w 14678797"/>
              <a:gd name="connsiteY6" fmla="*/ 13367614 h 13716000"/>
              <a:gd name="connsiteX7" fmla="*/ 0 w 14678797"/>
              <a:gd name="connsiteY7" fmla="*/ 348386 h 13716000"/>
              <a:gd name="connsiteX8" fmla="*/ 348387 w 14678797"/>
              <a:gd name="connsiteY8" fmla="*/ 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78797" h="13716000">
                <a:moveTo>
                  <a:pt x="348387" y="0"/>
                </a:moveTo>
                <a:lnTo>
                  <a:pt x="14330413" y="0"/>
                </a:lnTo>
                <a:cubicBezTo>
                  <a:pt x="14522821" y="0"/>
                  <a:pt x="14678797" y="155978"/>
                  <a:pt x="14678797" y="348386"/>
                </a:cubicBezTo>
                <a:lnTo>
                  <a:pt x="14678797" y="13367614"/>
                </a:lnTo>
                <a:cubicBezTo>
                  <a:pt x="14678797" y="13560022"/>
                  <a:pt x="14522821" y="13716000"/>
                  <a:pt x="14330413" y="13716000"/>
                </a:cubicBezTo>
                <a:lnTo>
                  <a:pt x="348387" y="13716000"/>
                </a:lnTo>
                <a:cubicBezTo>
                  <a:pt x="155979" y="13716000"/>
                  <a:pt x="0" y="13560022"/>
                  <a:pt x="0" y="13367614"/>
                </a:cubicBezTo>
                <a:lnTo>
                  <a:pt x="0" y="348386"/>
                </a:lnTo>
                <a:cubicBezTo>
                  <a:pt x="0" y="155978"/>
                  <a:pt x="155979" y="0"/>
                  <a:pt x="348387"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14501022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4026333-3298-D84E-B5F7-094EDECFC379}"/>
              </a:ext>
            </a:extLst>
          </p:cNvPr>
          <p:cNvSpPr>
            <a:spLocks noGrp="1"/>
          </p:cNvSpPr>
          <p:nvPr>
            <p:ph type="pic" sz="quarter" idx="10"/>
          </p:nvPr>
        </p:nvSpPr>
        <p:spPr>
          <a:xfrm>
            <a:off x="2154077" y="1233538"/>
            <a:ext cx="5327766" cy="4684998"/>
          </a:xfrm>
          <a:custGeom>
            <a:avLst/>
            <a:gdLst>
              <a:gd name="connsiteX0" fmla="*/ 243386 w 5327766"/>
              <a:gd name="connsiteY0" fmla="*/ 0 h 4684998"/>
              <a:gd name="connsiteX1" fmla="*/ 5084380 w 5327766"/>
              <a:gd name="connsiteY1" fmla="*/ 0 h 4684998"/>
              <a:gd name="connsiteX2" fmla="*/ 5327766 w 5327766"/>
              <a:gd name="connsiteY2" fmla="*/ 243386 h 4684998"/>
              <a:gd name="connsiteX3" fmla="*/ 5327766 w 5327766"/>
              <a:gd name="connsiteY3" fmla="*/ 4441612 h 4684998"/>
              <a:gd name="connsiteX4" fmla="*/ 5084380 w 5327766"/>
              <a:gd name="connsiteY4" fmla="*/ 4684998 h 4684998"/>
              <a:gd name="connsiteX5" fmla="*/ 243386 w 5327766"/>
              <a:gd name="connsiteY5" fmla="*/ 4684998 h 4684998"/>
              <a:gd name="connsiteX6" fmla="*/ 0 w 5327766"/>
              <a:gd name="connsiteY6" fmla="*/ 4441612 h 4684998"/>
              <a:gd name="connsiteX7" fmla="*/ 0 w 5327766"/>
              <a:gd name="connsiteY7" fmla="*/ 243386 h 4684998"/>
              <a:gd name="connsiteX8" fmla="*/ 243386 w 5327766"/>
              <a:gd name="connsiteY8" fmla="*/ 0 h 4684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7766" h="4684998">
                <a:moveTo>
                  <a:pt x="243386" y="0"/>
                </a:moveTo>
                <a:lnTo>
                  <a:pt x="5084380" y="0"/>
                </a:lnTo>
                <a:cubicBezTo>
                  <a:pt x="5218798" y="0"/>
                  <a:pt x="5327766" y="108968"/>
                  <a:pt x="5327766" y="243386"/>
                </a:cubicBezTo>
                <a:lnTo>
                  <a:pt x="5327766" y="4441612"/>
                </a:lnTo>
                <a:cubicBezTo>
                  <a:pt x="5327766" y="4576031"/>
                  <a:pt x="5218798" y="4684998"/>
                  <a:pt x="5084380" y="4684998"/>
                </a:cubicBezTo>
                <a:lnTo>
                  <a:pt x="243386" y="4684998"/>
                </a:lnTo>
                <a:cubicBezTo>
                  <a:pt x="108968" y="4684998"/>
                  <a:pt x="0" y="4576031"/>
                  <a:pt x="0" y="4441612"/>
                </a:cubicBezTo>
                <a:lnTo>
                  <a:pt x="0" y="243386"/>
                </a:lnTo>
                <a:cubicBezTo>
                  <a:pt x="0" y="108968"/>
                  <a:pt x="108968" y="0"/>
                  <a:pt x="243386" y="0"/>
                </a:cubicBezTo>
                <a:close/>
              </a:path>
            </a:pathLst>
          </a:custGeom>
        </p:spPr>
        <p:txBody>
          <a:bodyPr wrap="square">
            <a:noAutofit/>
          </a:bodyPr>
          <a:lstStyle>
            <a:lvl1pPr marL="0" indent="0">
              <a:buNone/>
              <a:defRPr sz="2400"/>
            </a:lvl1pPr>
          </a:lstStyle>
          <a:p>
            <a:endParaRPr/>
          </a:p>
        </p:txBody>
      </p:sp>
      <p:sp>
        <p:nvSpPr>
          <p:cNvPr id="13" name="Picture Placeholder 12">
            <a:extLst>
              <a:ext uri="{FF2B5EF4-FFF2-40B4-BE49-F238E27FC236}">
                <a16:creationId xmlns:a16="http://schemas.microsoft.com/office/drawing/2014/main" id="{D747BB99-1077-5B4A-9DF1-B21B3A282ED7}"/>
              </a:ext>
            </a:extLst>
          </p:cNvPr>
          <p:cNvSpPr>
            <a:spLocks noGrp="1"/>
          </p:cNvSpPr>
          <p:nvPr>
            <p:ph type="pic" sz="quarter" idx="11"/>
          </p:nvPr>
        </p:nvSpPr>
        <p:spPr>
          <a:xfrm>
            <a:off x="7185615" y="1233538"/>
            <a:ext cx="5327766" cy="4684998"/>
          </a:xfrm>
          <a:custGeom>
            <a:avLst/>
            <a:gdLst>
              <a:gd name="connsiteX0" fmla="*/ 243386 w 5327766"/>
              <a:gd name="connsiteY0" fmla="*/ 0 h 4684998"/>
              <a:gd name="connsiteX1" fmla="*/ 5084380 w 5327766"/>
              <a:gd name="connsiteY1" fmla="*/ 0 h 4684998"/>
              <a:gd name="connsiteX2" fmla="*/ 5327766 w 5327766"/>
              <a:gd name="connsiteY2" fmla="*/ 243386 h 4684998"/>
              <a:gd name="connsiteX3" fmla="*/ 5327766 w 5327766"/>
              <a:gd name="connsiteY3" fmla="*/ 4441612 h 4684998"/>
              <a:gd name="connsiteX4" fmla="*/ 5084380 w 5327766"/>
              <a:gd name="connsiteY4" fmla="*/ 4684998 h 4684998"/>
              <a:gd name="connsiteX5" fmla="*/ 243386 w 5327766"/>
              <a:gd name="connsiteY5" fmla="*/ 4684998 h 4684998"/>
              <a:gd name="connsiteX6" fmla="*/ 0 w 5327766"/>
              <a:gd name="connsiteY6" fmla="*/ 4441612 h 4684998"/>
              <a:gd name="connsiteX7" fmla="*/ 0 w 5327766"/>
              <a:gd name="connsiteY7" fmla="*/ 243386 h 4684998"/>
              <a:gd name="connsiteX8" fmla="*/ 243386 w 5327766"/>
              <a:gd name="connsiteY8" fmla="*/ 0 h 4684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7766" h="4684998">
                <a:moveTo>
                  <a:pt x="243386" y="0"/>
                </a:moveTo>
                <a:lnTo>
                  <a:pt x="5084380" y="0"/>
                </a:lnTo>
                <a:cubicBezTo>
                  <a:pt x="5218798" y="0"/>
                  <a:pt x="5327766" y="108968"/>
                  <a:pt x="5327766" y="243386"/>
                </a:cubicBezTo>
                <a:lnTo>
                  <a:pt x="5327766" y="4441612"/>
                </a:lnTo>
                <a:cubicBezTo>
                  <a:pt x="5327766" y="4576030"/>
                  <a:pt x="5218798" y="4684998"/>
                  <a:pt x="5084380" y="4684998"/>
                </a:cubicBezTo>
                <a:lnTo>
                  <a:pt x="243386" y="4684998"/>
                </a:lnTo>
                <a:cubicBezTo>
                  <a:pt x="108968" y="4684998"/>
                  <a:pt x="0" y="4576030"/>
                  <a:pt x="0" y="4441612"/>
                </a:cubicBezTo>
                <a:lnTo>
                  <a:pt x="0" y="243386"/>
                </a:lnTo>
                <a:cubicBezTo>
                  <a:pt x="0" y="108968"/>
                  <a:pt x="108968" y="0"/>
                  <a:pt x="243386" y="0"/>
                </a:cubicBezTo>
                <a:close/>
              </a:path>
            </a:pathLst>
          </a:custGeom>
        </p:spPr>
        <p:txBody>
          <a:bodyPr wrap="square">
            <a:noAutofit/>
          </a:bodyPr>
          <a:lstStyle>
            <a:lvl1pPr marL="0" indent="0">
              <a:buNone/>
              <a:defRPr sz="2400"/>
            </a:lvl1pPr>
          </a:lstStyle>
          <a:p>
            <a:endParaRPr/>
          </a:p>
        </p:txBody>
      </p:sp>
      <p:sp>
        <p:nvSpPr>
          <p:cNvPr id="15" name="Picture Placeholder 14">
            <a:extLst>
              <a:ext uri="{FF2B5EF4-FFF2-40B4-BE49-F238E27FC236}">
                <a16:creationId xmlns:a16="http://schemas.microsoft.com/office/drawing/2014/main" id="{69759EB6-FBA2-8642-BD42-4EE19337C6A1}"/>
              </a:ext>
            </a:extLst>
          </p:cNvPr>
          <p:cNvSpPr>
            <a:spLocks noGrp="1"/>
          </p:cNvSpPr>
          <p:nvPr>
            <p:ph type="pic" sz="quarter" idx="12"/>
          </p:nvPr>
        </p:nvSpPr>
        <p:spPr>
          <a:xfrm>
            <a:off x="12214364" y="1233538"/>
            <a:ext cx="5327766" cy="4684998"/>
          </a:xfrm>
          <a:custGeom>
            <a:avLst/>
            <a:gdLst>
              <a:gd name="connsiteX0" fmla="*/ 243386 w 5327766"/>
              <a:gd name="connsiteY0" fmla="*/ 0 h 4684998"/>
              <a:gd name="connsiteX1" fmla="*/ 5084380 w 5327766"/>
              <a:gd name="connsiteY1" fmla="*/ 0 h 4684998"/>
              <a:gd name="connsiteX2" fmla="*/ 5327766 w 5327766"/>
              <a:gd name="connsiteY2" fmla="*/ 243386 h 4684998"/>
              <a:gd name="connsiteX3" fmla="*/ 5327766 w 5327766"/>
              <a:gd name="connsiteY3" fmla="*/ 4441612 h 4684998"/>
              <a:gd name="connsiteX4" fmla="*/ 5084380 w 5327766"/>
              <a:gd name="connsiteY4" fmla="*/ 4684998 h 4684998"/>
              <a:gd name="connsiteX5" fmla="*/ 243386 w 5327766"/>
              <a:gd name="connsiteY5" fmla="*/ 4684998 h 4684998"/>
              <a:gd name="connsiteX6" fmla="*/ 0 w 5327766"/>
              <a:gd name="connsiteY6" fmla="*/ 4441612 h 4684998"/>
              <a:gd name="connsiteX7" fmla="*/ 0 w 5327766"/>
              <a:gd name="connsiteY7" fmla="*/ 243386 h 4684998"/>
              <a:gd name="connsiteX8" fmla="*/ 243386 w 5327766"/>
              <a:gd name="connsiteY8" fmla="*/ 0 h 4684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7766" h="4684998">
                <a:moveTo>
                  <a:pt x="243386" y="0"/>
                </a:moveTo>
                <a:lnTo>
                  <a:pt x="5084380" y="0"/>
                </a:lnTo>
                <a:cubicBezTo>
                  <a:pt x="5218798" y="0"/>
                  <a:pt x="5327766" y="108968"/>
                  <a:pt x="5327766" y="243386"/>
                </a:cubicBezTo>
                <a:lnTo>
                  <a:pt x="5327766" y="4441612"/>
                </a:lnTo>
                <a:cubicBezTo>
                  <a:pt x="5327766" y="4576030"/>
                  <a:pt x="5218798" y="4684998"/>
                  <a:pt x="5084380" y="4684998"/>
                </a:cubicBezTo>
                <a:lnTo>
                  <a:pt x="243386" y="4684998"/>
                </a:lnTo>
                <a:cubicBezTo>
                  <a:pt x="108968" y="4684998"/>
                  <a:pt x="0" y="4576030"/>
                  <a:pt x="0" y="4441612"/>
                </a:cubicBezTo>
                <a:lnTo>
                  <a:pt x="0" y="243386"/>
                </a:lnTo>
                <a:cubicBezTo>
                  <a:pt x="0" y="108968"/>
                  <a:pt x="108968" y="0"/>
                  <a:pt x="243386" y="0"/>
                </a:cubicBezTo>
                <a:close/>
              </a:path>
            </a:pathLst>
          </a:custGeom>
        </p:spPr>
        <p:txBody>
          <a:bodyPr wrap="square">
            <a:noAutofit/>
          </a:bodyPr>
          <a:lstStyle>
            <a:lvl1pPr marL="0" indent="0">
              <a:buNone/>
              <a:defRPr sz="2400"/>
            </a:lvl1pPr>
          </a:lstStyle>
          <a:p>
            <a:endParaRPr/>
          </a:p>
        </p:txBody>
      </p:sp>
      <p:sp>
        <p:nvSpPr>
          <p:cNvPr id="17" name="Picture Placeholder 16">
            <a:extLst>
              <a:ext uri="{FF2B5EF4-FFF2-40B4-BE49-F238E27FC236}">
                <a16:creationId xmlns:a16="http://schemas.microsoft.com/office/drawing/2014/main" id="{419DC102-7F24-9244-9B4B-E0A81E57D74B}"/>
              </a:ext>
            </a:extLst>
          </p:cNvPr>
          <p:cNvSpPr>
            <a:spLocks noGrp="1"/>
          </p:cNvSpPr>
          <p:nvPr>
            <p:ph type="pic" sz="quarter" idx="13"/>
          </p:nvPr>
        </p:nvSpPr>
        <p:spPr>
          <a:xfrm>
            <a:off x="17198294" y="1233538"/>
            <a:ext cx="5327766" cy="4684998"/>
          </a:xfrm>
          <a:custGeom>
            <a:avLst/>
            <a:gdLst>
              <a:gd name="connsiteX0" fmla="*/ 243386 w 5327766"/>
              <a:gd name="connsiteY0" fmla="*/ 0 h 4684998"/>
              <a:gd name="connsiteX1" fmla="*/ 5084380 w 5327766"/>
              <a:gd name="connsiteY1" fmla="*/ 0 h 4684998"/>
              <a:gd name="connsiteX2" fmla="*/ 5327766 w 5327766"/>
              <a:gd name="connsiteY2" fmla="*/ 243386 h 4684998"/>
              <a:gd name="connsiteX3" fmla="*/ 5327766 w 5327766"/>
              <a:gd name="connsiteY3" fmla="*/ 4441612 h 4684998"/>
              <a:gd name="connsiteX4" fmla="*/ 5084380 w 5327766"/>
              <a:gd name="connsiteY4" fmla="*/ 4684998 h 4684998"/>
              <a:gd name="connsiteX5" fmla="*/ 243386 w 5327766"/>
              <a:gd name="connsiteY5" fmla="*/ 4684998 h 4684998"/>
              <a:gd name="connsiteX6" fmla="*/ 0 w 5327766"/>
              <a:gd name="connsiteY6" fmla="*/ 4441612 h 4684998"/>
              <a:gd name="connsiteX7" fmla="*/ 0 w 5327766"/>
              <a:gd name="connsiteY7" fmla="*/ 243386 h 4684998"/>
              <a:gd name="connsiteX8" fmla="*/ 243386 w 5327766"/>
              <a:gd name="connsiteY8" fmla="*/ 0 h 4684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7766" h="4684998">
                <a:moveTo>
                  <a:pt x="243386" y="0"/>
                </a:moveTo>
                <a:lnTo>
                  <a:pt x="5084380" y="0"/>
                </a:lnTo>
                <a:cubicBezTo>
                  <a:pt x="5218798" y="0"/>
                  <a:pt x="5327766" y="108968"/>
                  <a:pt x="5327766" y="243386"/>
                </a:cubicBezTo>
                <a:lnTo>
                  <a:pt x="5327766" y="4441612"/>
                </a:lnTo>
                <a:cubicBezTo>
                  <a:pt x="5327766" y="4576030"/>
                  <a:pt x="5218798" y="4684998"/>
                  <a:pt x="5084380" y="4684998"/>
                </a:cubicBezTo>
                <a:lnTo>
                  <a:pt x="243386" y="4684998"/>
                </a:lnTo>
                <a:cubicBezTo>
                  <a:pt x="108968" y="4684998"/>
                  <a:pt x="0" y="4576030"/>
                  <a:pt x="0" y="4441612"/>
                </a:cubicBezTo>
                <a:lnTo>
                  <a:pt x="0" y="243386"/>
                </a:lnTo>
                <a:cubicBezTo>
                  <a:pt x="0" y="108968"/>
                  <a:pt x="108968" y="0"/>
                  <a:pt x="243386"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5561182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DDFE65E-AD62-514E-A461-A21B712B677D}"/>
              </a:ext>
            </a:extLst>
          </p:cNvPr>
          <p:cNvSpPr>
            <a:spLocks noGrp="1"/>
          </p:cNvSpPr>
          <p:nvPr>
            <p:ph type="pic" sz="quarter" idx="10"/>
          </p:nvPr>
        </p:nvSpPr>
        <p:spPr>
          <a:xfrm>
            <a:off x="9955211" y="4593013"/>
            <a:ext cx="4471990" cy="4529977"/>
          </a:xfrm>
          <a:custGeom>
            <a:avLst/>
            <a:gdLst>
              <a:gd name="connsiteX0" fmla="*/ 2235995 w 4471990"/>
              <a:gd name="connsiteY0" fmla="*/ 0 h 4529977"/>
              <a:gd name="connsiteX1" fmla="*/ 4471990 w 4471990"/>
              <a:gd name="connsiteY1" fmla="*/ 2235994 h 4529977"/>
              <a:gd name="connsiteX2" fmla="*/ 4471990 w 4471990"/>
              <a:gd name="connsiteY2" fmla="*/ 2293982 h 4529977"/>
              <a:gd name="connsiteX3" fmla="*/ 2235995 w 4471990"/>
              <a:gd name="connsiteY3" fmla="*/ 4529977 h 4529977"/>
              <a:gd name="connsiteX4" fmla="*/ 0 w 4471990"/>
              <a:gd name="connsiteY4" fmla="*/ 2293982 h 4529977"/>
              <a:gd name="connsiteX5" fmla="*/ 0 w 4471990"/>
              <a:gd name="connsiteY5" fmla="*/ 2235994 h 4529977"/>
              <a:gd name="connsiteX6" fmla="*/ 2235995 w 4471990"/>
              <a:gd name="connsiteY6" fmla="*/ 0 h 452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71990" h="4529977">
                <a:moveTo>
                  <a:pt x="2235995" y="0"/>
                </a:moveTo>
                <a:cubicBezTo>
                  <a:pt x="3470901" y="0"/>
                  <a:pt x="4471990" y="1001088"/>
                  <a:pt x="4471990" y="2235994"/>
                </a:cubicBezTo>
                <a:lnTo>
                  <a:pt x="4471990" y="2293982"/>
                </a:lnTo>
                <a:cubicBezTo>
                  <a:pt x="4471990" y="3528888"/>
                  <a:pt x="3470901" y="4529977"/>
                  <a:pt x="2235995" y="4529977"/>
                </a:cubicBezTo>
                <a:cubicBezTo>
                  <a:pt x="1001089" y="4529977"/>
                  <a:pt x="0" y="3528888"/>
                  <a:pt x="0" y="2293982"/>
                </a:cubicBezTo>
                <a:lnTo>
                  <a:pt x="0" y="2235994"/>
                </a:lnTo>
                <a:cubicBezTo>
                  <a:pt x="0" y="1001088"/>
                  <a:pt x="1001089" y="0"/>
                  <a:pt x="2235995"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19917289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11E6DD02-5CDC-F44A-966A-BE46C8EACFE7}"/>
              </a:ext>
            </a:extLst>
          </p:cNvPr>
          <p:cNvSpPr>
            <a:spLocks noGrp="1"/>
          </p:cNvSpPr>
          <p:nvPr>
            <p:ph type="pic" sz="quarter" idx="10"/>
          </p:nvPr>
        </p:nvSpPr>
        <p:spPr>
          <a:xfrm>
            <a:off x="10242432" y="1908852"/>
            <a:ext cx="3897548" cy="3897548"/>
          </a:xfrm>
          <a:custGeom>
            <a:avLst/>
            <a:gdLst>
              <a:gd name="connsiteX0" fmla="*/ 1948774 w 3897548"/>
              <a:gd name="connsiteY0" fmla="*/ 0 h 3897548"/>
              <a:gd name="connsiteX1" fmla="*/ 3897548 w 3897548"/>
              <a:gd name="connsiteY1" fmla="*/ 1948774 h 3897548"/>
              <a:gd name="connsiteX2" fmla="*/ 1948774 w 3897548"/>
              <a:gd name="connsiteY2" fmla="*/ 3897548 h 3897548"/>
              <a:gd name="connsiteX3" fmla="*/ 0 w 3897548"/>
              <a:gd name="connsiteY3" fmla="*/ 1948774 h 3897548"/>
              <a:gd name="connsiteX4" fmla="*/ 1948774 w 3897548"/>
              <a:gd name="connsiteY4" fmla="*/ 0 h 38975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7548" h="3897548">
                <a:moveTo>
                  <a:pt x="1948774" y="0"/>
                </a:moveTo>
                <a:cubicBezTo>
                  <a:pt x="3025052" y="0"/>
                  <a:pt x="3897548" y="872496"/>
                  <a:pt x="3897548" y="1948774"/>
                </a:cubicBezTo>
                <a:cubicBezTo>
                  <a:pt x="3897548" y="3025052"/>
                  <a:pt x="3025052" y="3897548"/>
                  <a:pt x="1948774" y="3897548"/>
                </a:cubicBezTo>
                <a:cubicBezTo>
                  <a:pt x="872496" y="3897548"/>
                  <a:pt x="0" y="3025052"/>
                  <a:pt x="0" y="1948774"/>
                </a:cubicBezTo>
                <a:cubicBezTo>
                  <a:pt x="0" y="872496"/>
                  <a:pt x="872496" y="0"/>
                  <a:pt x="1948774" y="0"/>
                </a:cubicBezTo>
                <a:close/>
              </a:path>
            </a:pathLst>
          </a:custGeom>
        </p:spPr>
        <p:txBody>
          <a:bodyPr wrap="square">
            <a:noAutofit/>
          </a:bodyPr>
          <a:lstStyle>
            <a:lvl1pPr marL="0" indent="0">
              <a:buNone/>
              <a:defRPr sz="2400"/>
            </a:lvl1pPr>
          </a:lstStyle>
          <a:p>
            <a:endParaRPr/>
          </a:p>
        </p:txBody>
      </p:sp>
      <p:sp>
        <p:nvSpPr>
          <p:cNvPr id="9" name="Picture Placeholder 8">
            <a:extLst>
              <a:ext uri="{FF2B5EF4-FFF2-40B4-BE49-F238E27FC236}">
                <a16:creationId xmlns:a16="http://schemas.microsoft.com/office/drawing/2014/main" id="{17C5426F-120D-D746-915B-19A2EFA892A6}"/>
              </a:ext>
            </a:extLst>
          </p:cNvPr>
          <p:cNvSpPr>
            <a:spLocks noGrp="1"/>
          </p:cNvSpPr>
          <p:nvPr>
            <p:ph type="pic" sz="quarter" idx="11"/>
          </p:nvPr>
        </p:nvSpPr>
        <p:spPr>
          <a:xfrm>
            <a:off x="5546907" y="5138501"/>
            <a:ext cx="2293016" cy="2293016"/>
          </a:xfrm>
          <a:custGeom>
            <a:avLst/>
            <a:gdLst>
              <a:gd name="connsiteX0" fmla="*/ 1146508 w 2293016"/>
              <a:gd name="connsiteY0" fmla="*/ 0 h 2293016"/>
              <a:gd name="connsiteX1" fmla="*/ 2293016 w 2293016"/>
              <a:gd name="connsiteY1" fmla="*/ 1146508 h 2293016"/>
              <a:gd name="connsiteX2" fmla="*/ 1146508 w 2293016"/>
              <a:gd name="connsiteY2" fmla="*/ 2293016 h 2293016"/>
              <a:gd name="connsiteX3" fmla="*/ 0 w 2293016"/>
              <a:gd name="connsiteY3" fmla="*/ 1146508 h 2293016"/>
              <a:gd name="connsiteX4" fmla="*/ 1146508 w 2293016"/>
              <a:gd name="connsiteY4" fmla="*/ 0 h 2293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016" h="2293016">
                <a:moveTo>
                  <a:pt x="1146508" y="0"/>
                </a:moveTo>
                <a:cubicBezTo>
                  <a:pt x="1779707" y="0"/>
                  <a:pt x="2293016" y="513309"/>
                  <a:pt x="2293016" y="1146508"/>
                </a:cubicBezTo>
                <a:cubicBezTo>
                  <a:pt x="2293016" y="1779707"/>
                  <a:pt x="1779707" y="2293016"/>
                  <a:pt x="1146508" y="2293016"/>
                </a:cubicBezTo>
                <a:cubicBezTo>
                  <a:pt x="513309" y="2293016"/>
                  <a:pt x="0" y="1779707"/>
                  <a:pt x="0" y="1146508"/>
                </a:cubicBezTo>
                <a:cubicBezTo>
                  <a:pt x="0" y="513309"/>
                  <a:pt x="513309" y="0"/>
                  <a:pt x="1146508" y="0"/>
                </a:cubicBezTo>
                <a:close/>
              </a:path>
            </a:pathLst>
          </a:custGeom>
        </p:spPr>
        <p:txBody>
          <a:bodyPr wrap="square">
            <a:noAutofit/>
          </a:bodyPr>
          <a:lstStyle>
            <a:lvl1pPr marL="0" indent="0">
              <a:buNone/>
              <a:defRPr sz="2400"/>
            </a:lvl1pPr>
          </a:lstStyle>
          <a:p>
            <a:endParaRPr/>
          </a:p>
        </p:txBody>
      </p:sp>
      <p:sp>
        <p:nvSpPr>
          <p:cNvPr id="11" name="Picture Placeholder 10">
            <a:extLst>
              <a:ext uri="{FF2B5EF4-FFF2-40B4-BE49-F238E27FC236}">
                <a16:creationId xmlns:a16="http://schemas.microsoft.com/office/drawing/2014/main" id="{1BAE1ED2-B3D1-644D-A651-05DC3C558877}"/>
              </a:ext>
            </a:extLst>
          </p:cNvPr>
          <p:cNvSpPr>
            <a:spLocks noGrp="1"/>
          </p:cNvSpPr>
          <p:nvPr>
            <p:ph type="pic" sz="quarter" idx="12"/>
          </p:nvPr>
        </p:nvSpPr>
        <p:spPr>
          <a:xfrm>
            <a:off x="16678939" y="5138501"/>
            <a:ext cx="2293017" cy="2293016"/>
          </a:xfrm>
          <a:custGeom>
            <a:avLst/>
            <a:gdLst>
              <a:gd name="connsiteX0" fmla="*/ 1146509 w 2293017"/>
              <a:gd name="connsiteY0" fmla="*/ 0 h 2293016"/>
              <a:gd name="connsiteX1" fmla="*/ 2293017 w 2293017"/>
              <a:gd name="connsiteY1" fmla="*/ 1146508 h 2293016"/>
              <a:gd name="connsiteX2" fmla="*/ 1146509 w 2293017"/>
              <a:gd name="connsiteY2" fmla="*/ 2293016 h 2293016"/>
              <a:gd name="connsiteX3" fmla="*/ 0 w 2293017"/>
              <a:gd name="connsiteY3" fmla="*/ 1146508 h 2293016"/>
              <a:gd name="connsiteX4" fmla="*/ 1146509 w 2293017"/>
              <a:gd name="connsiteY4" fmla="*/ 0 h 2293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93017" h="2293016">
                <a:moveTo>
                  <a:pt x="1146509" y="0"/>
                </a:moveTo>
                <a:cubicBezTo>
                  <a:pt x="1779707" y="0"/>
                  <a:pt x="2293017" y="513309"/>
                  <a:pt x="2293017" y="1146508"/>
                </a:cubicBezTo>
                <a:cubicBezTo>
                  <a:pt x="2293017" y="1779707"/>
                  <a:pt x="1779707" y="2293016"/>
                  <a:pt x="1146509" y="2293016"/>
                </a:cubicBezTo>
                <a:cubicBezTo>
                  <a:pt x="513309" y="2293016"/>
                  <a:pt x="0" y="1779707"/>
                  <a:pt x="0" y="1146508"/>
                </a:cubicBezTo>
                <a:cubicBezTo>
                  <a:pt x="0" y="513309"/>
                  <a:pt x="513309" y="0"/>
                  <a:pt x="1146509"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19656760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E196461-FAE6-CB45-A06F-CC869D30AE73}"/>
              </a:ext>
            </a:extLst>
          </p:cNvPr>
          <p:cNvSpPr>
            <a:spLocks noGrp="1"/>
          </p:cNvSpPr>
          <p:nvPr>
            <p:ph type="pic" sz="quarter" idx="10"/>
          </p:nvPr>
        </p:nvSpPr>
        <p:spPr>
          <a:xfrm>
            <a:off x="2944181" y="2736168"/>
            <a:ext cx="8409148" cy="8409148"/>
          </a:xfrm>
          <a:custGeom>
            <a:avLst/>
            <a:gdLst>
              <a:gd name="connsiteX0" fmla="*/ 4204574 w 8409148"/>
              <a:gd name="connsiteY0" fmla="*/ 0 h 8409148"/>
              <a:gd name="connsiteX1" fmla="*/ 8409148 w 8409148"/>
              <a:gd name="connsiteY1" fmla="*/ 4204574 h 8409148"/>
              <a:gd name="connsiteX2" fmla="*/ 4204574 w 8409148"/>
              <a:gd name="connsiteY2" fmla="*/ 8409148 h 8409148"/>
              <a:gd name="connsiteX3" fmla="*/ 0 w 8409148"/>
              <a:gd name="connsiteY3" fmla="*/ 4204574 h 8409148"/>
              <a:gd name="connsiteX4" fmla="*/ 4204574 w 8409148"/>
              <a:gd name="connsiteY4" fmla="*/ 0 h 8409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9148" h="8409148">
                <a:moveTo>
                  <a:pt x="4204574" y="0"/>
                </a:moveTo>
                <a:cubicBezTo>
                  <a:pt x="6526696" y="0"/>
                  <a:pt x="8409148" y="1882452"/>
                  <a:pt x="8409148" y="4204574"/>
                </a:cubicBezTo>
                <a:cubicBezTo>
                  <a:pt x="8409148" y="6526696"/>
                  <a:pt x="6526696" y="8409148"/>
                  <a:pt x="4204574" y="8409148"/>
                </a:cubicBezTo>
                <a:cubicBezTo>
                  <a:pt x="1882452" y="8409148"/>
                  <a:pt x="0" y="6526696"/>
                  <a:pt x="0" y="4204574"/>
                </a:cubicBezTo>
                <a:cubicBezTo>
                  <a:pt x="0" y="1882452"/>
                  <a:pt x="1882452" y="0"/>
                  <a:pt x="4204574" y="0"/>
                </a:cubicBezTo>
                <a:close/>
              </a:path>
            </a:pathLst>
          </a:custGeom>
        </p:spPr>
        <p:txBody>
          <a:bodyPr wrap="square">
            <a:noAutofit/>
          </a:bodyPr>
          <a:lstStyle>
            <a:lvl1pPr marL="0" indent="0">
              <a:buNone/>
              <a:defRPr sz="2800"/>
            </a:lvl1pPr>
          </a:lstStyle>
          <a:p>
            <a:endParaRPr/>
          </a:p>
        </p:txBody>
      </p:sp>
    </p:spTree>
    <p:extLst>
      <p:ext uri="{BB962C8B-B14F-4D97-AF65-F5344CB8AC3E}">
        <p14:creationId xmlns:p14="http://schemas.microsoft.com/office/powerpoint/2010/main" val="31375390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F093834-6FC8-EF4D-9D7C-82F8D18E2AAE}"/>
              </a:ext>
            </a:extLst>
          </p:cNvPr>
          <p:cNvSpPr>
            <a:spLocks noGrp="1"/>
          </p:cNvSpPr>
          <p:nvPr>
            <p:ph type="pic" sz="quarter" idx="10"/>
          </p:nvPr>
        </p:nvSpPr>
        <p:spPr>
          <a:xfrm>
            <a:off x="2340677" y="4153341"/>
            <a:ext cx="2661038" cy="2661038"/>
          </a:xfrm>
          <a:custGeom>
            <a:avLst/>
            <a:gdLst>
              <a:gd name="connsiteX0" fmla="*/ 1330519 w 2661038"/>
              <a:gd name="connsiteY0" fmla="*/ 0 h 2661038"/>
              <a:gd name="connsiteX1" fmla="*/ 2661038 w 2661038"/>
              <a:gd name="connsiteY1" fmla="*/ 1330519 h 2661038"/>
              <a:gd name="connsiteX2" fmla="*/ 1330519 w 2661038"/>
              <a:gd name="connsiteY2" fmla="*/ 2661038 h 2661038"/>
              <a:gd name="connsiteX3" fmla="*/ 0 w 2661038"/>
              <a:gd name="connsiteY3" fmla="*/ 1330519 h 2661038"/>
              <a:gd name="connsiteX4" fmla="*/ 1330519 w 2661038"/>
              <a:gd name="connsiteY4" fmla="*/ 0 h 266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038" h="2661038">
                <a:moveTo>
                  <a:pt x="1330519" y="0"/>
                </a:moveTo>
                <a:cubicBezTo>
                  <a:pt x="2065344" y="0"/>
                  <a:pt x="2661038" y="595694"/>
                  <a:pt x="2661038" y="1330519"/>
                </a:cubicBezTo>
                <a:cubicBezTo>
                  <a:pt x="2661038" y="2065344"/>
                  <a:pt x="2065344" y="2661038"/>
                  <a:pt x="1330519" y="2661038"/>
                </a:cubicBezTo>
                <a:cubicBezTo>
                  <a:pt x="595694" y="2661038"/>
                  <a:pt x="0" y="2065344"/>
                  <a:pt x="0" y="1330519"/>
                </a:cubicBezTo>
                <a:cubicBezTo>
                  <a:pt x="0" y="595694"/>
                  <a:pt x="595694" y="0"/>
                  <a:pt x="1330519" y="0"/>
                </a:cubicBezTo>
                <a:close/>
              </a:path>
            </a:pathLst>
          </a:custGeom>
        </p:spPr>
        <p:txBody>
          <a:bodyPr wrap="square">
            <a:noAutofit/>
          </a:bodyPr>
          <a:lstStyle>
            <a:lvl1pPr marL="0" indent="0">
              <a:buNone/>
              <a:defRPr sz="3200"/>
            </a:lvl1pPr>
          </a:lstStyle>
          <a:p>
            <a:endParaRPr/>
          </a:p>
        </p:txBody>
      </p:sp>
      <p:sp>
        <p:nvSpPr>
          <p:cNvPr id="12" name="Picture Placeholder 11">
            <a:extLst>
              <a:ext uri="{FF2B5EF4-FFF2-40B4-BE49-F238E27FC236}">
                <a16:creationId xmlns:a16="http://schemas.microsoft.com/office/drawing/2014/main" id="{0FE55617-6A63-9648-BC09-D3BA85563191}"/>
              </a:ext>
            </a:extLst>
          </p:cNvPr>
          <p:cNvSpPr>
            <a:spLocks noGrp="1"/>
          </p:cNvSpPr>
          <p:nvPr>
            <p:ph type="pic" sz="quarter" idx="11"/>
          </p:nvPr>
        </p:nvSpPr>
        <p:spPr>
          <a:xfrm>
            <a:off x="2340677" y="9138281"/>
            <a:ext cx="2661038" cy="2661038"/>
          </a:xfrm>
          <a:custGeom>
            <a:avLst/>
            <a:gdLst>
              <a:gd name="connsiteX0" fmla="*/ 1330519 w 2661038"/>
              <a:gd name="connsiteY0" fmla="*/ 0 h 2661038"/>
              <a:gd name="connsiteX1" fmla="*/ 2661038 w 2661038"/>
              <a:gd name="connsiteY1" fmla="*/ 1330519 h 2661038"/>
              <a:gd name="connsiteX2" fmla="*/ 1330519 w 2661038"/>
              <a:gd name="connsiteY2" fmla="*/ 2661038 h 2661038"/>
              <a:gd name="connsiteX3" fmla="*/ 0 w 2661038"/>
              <a:gd name="connsiteY3" fmla="*/ 1330519 h 2661038"/>
              <a:gd name="connsiteX4" fmla="*/ 1330519 w 2661038"/>
              <a:gd name="connsiteY4" fmla="*/ 0 h 266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038" h="2661038">
                <a:moveTo>
                  <a:pt x="1330519" y="0"/>
                </a:moveTo>
                <a:cubicBezTo>
                  <a:pt x="2065344" y="0"/>
                  <a:pt x="2661038" y="595694"/>
                  <a:pt x="2661038" y="1330519"/>
                </a:cubicBezTo>
                <a:cubicBezTo>
                  <a:pt x="2661038" y="2065344"/>
                  <a:pt x="2065344" y="2661038"/>
                  <a:pt x="1330519" y="2661038"/>
                </a:cubicBezTo>
                <a:cubicBezTo>
                  <a:pt x="595694" y="2661038"/>
                  <a:pt x="0" y="2065344"/>
                  <a:pt x="0" y="1330519"/>
                </a:cubicBezTo>
                <a:cubicBezTo>
                  <a:pt x="0" y="595694"/>
                  <a:pt x="595694" y="0"/>
                  <a:pt x="1330519" y="0"/>
                </a:cubicBezTo>
                <a:close/>
              </a:path>
            </a:pathLst>
          </a:custGeom>
        </p:spPr>
        <p:txBody>
          <a:bodyPr vert="horz" wrap="square" lIns="91440" tIns="45720" rIns="91440" bIns="45720" rtlCol="0">
            <a:noAutofit/>
          </a:bodyPr>
          <a:lstStyle>
            <a:lvl1pPr marL="0" indent="0">
              <a:buNone/>
              <a:defRPr sz="3200" dirty="0"/>
            </a:lvl1pPr>
          </a:lstStyle>
          <a:p>
            <a:pPr marL="457177" lvl="0" indent="-457177"/>
            <a:endParaRPr/>
          </a:p>
        </p:txBody>
      </p:sp>
      <p:sp>
        <p:nvSpPr>
          <p:cNvPr id="14" name="Picture Placeholder 13">
            <a:extLst>
              <a:ext uri="{FF2B5EF4-FFF2-40B4-BE49-F238E27FC236}">
                <a16:creationId xmlns:a16="http://schemas.microsoft.com/office/drawing/2014/main" id="{3625B5BD-033B-9540-99E8-C27E389135A6}"/>
              </a:ext>
            </a:extLst>
          </p:cNvPr>
          <p:cNvSpPr>
            <a:spLocks noGrp="1"/>
          </p:cNvSpPr>
          <p:nvPr>
            <p:ph type="pic" sz="quarter" idx="12"/>
          </p:nvPr>
        </p:nvSpPr>
        <p:spPr>
          <a:xfrm>
            <a:off x="13386629" y="9138281"/>
            <a:ext cx="2661038" cy="2661038"/>
          </a:xfrm>
          <a:custGeom>
            <a:avLst/>
            <a:gdLst>
              <a:gd name="connsiteX0" fmla="*/ 1330519 w 2661038"/>
              <a:gd name="connsiteY0" fmla="*/ 0 h 2661038"/>
              <a:gd name="connsiteX1" fmla="*/ 2661038 w 2661038"/>
              <a:gd name="connsiteY1" fmla="*/ 1330519 h 2661038"/>
              <a:gd name="connsiteX2" fmla="*/ 1330519 w 2661038"/>
              <a:gd name="connsiteY2" fmla="*/ 2661038 h 2661038"/>
              <a:gd name="connsiteX3" fmla="*/ 0 w 2661038"/>
              <a:gd name="connsiteY3" fmla="*/ 1330519 h 2661038"/>
              <a:gd name="connsiteX4" fmla="*/ 1330519 w 2661038"/>
              <a:gd name="connsiteY4" fmla="*/ 0 h 266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038" h="2661038">
                <a:moveTo>
                  <a:pt x="1330519" y="0"/>
                </a:moveTo>
                <a:cubicBezTo>
                  <a:pt x="2065344" y="0"/>
                  <a:pt x="2661038" y="595694"/>
                  <a:pt x="2661038" y="1330519"/>
                </a:cubicBezTo>
                <a:cubicBezTo>
                  <a:pt x="2661038" y="2065344"/>
                  <a:pt x="2065344" y="2661038"/>
                  <a:pt x="1330519" y="2661038"/>
                </a:cubicBezTo>
                <a:cubicBezTo>
                  <a:pt x="595694" y="2661038"/>
                  <a:pt x="0" y="2065344"/>
                  <a:pt x="0" y="1330519"/>
                </a:cubicBezTo>
                <a:cubicBezTo>
                  <a:pt x="0" y="595694"/>
                  <a:pt x="595694" y="0"/>
                  <a:pt x="1330519" y="0"/>
                </a:cubicBezTo>
                <a:close/>
              </a:path>
            </a:pathLst>
          </a:custGeom>
        </p:spPr>
        <p:txBody>
          <a:bodyPr wrap="square">
            <a:noAutofit/>
          </a:bodyPr>
          <a:lstStyle>
            <a:lvl1pPr marL="0" indent="0">
              <a:buNone/>
              <a:defRPr sz="3200" b="0" i="0" kern="1200" dirty="0">
                <a:solidFill>
                  <a:schemeClr val="tx1"/>
                </a:solidFill>
                <a:latin typeface="Century Gothic" panose="020B0502020202020204" pitchFamily="34" charset="0"/>
                <a:ea typeface="+mn-ea"/>
                <a:cs typeface="+mn-cs"/>
              </a:defRPr>
            </a:lvl1pPr>
          </a:lstStyle>
          <a:p>
            <a:endParaRPr/>
          </a:p>
        </p:txBody>
      </p:sp>
      <p:sp>
        <p:nvSpPr>
          <p:cNvPr id="13" name="Picture Placeholder 12">
            <a:extLst>
              <a:ext uri="{FF2B5EF4-FFF2-40B4-BE49-F238E27FC236}">
                <a16:creationId xmlns:a16="http://schemas.microsoft.com/office/drawing/2014/main" id="{049A3716-2090-0249-9913-D0044266C01C}"/>
              </a:ext>
            </a:extLst>
          </p:cNvPr>
          <p:cNvSpPr>
            <a:spLocks noGrp="1"/>
          </p:cNvSpPr>
          <p:nvPr>
            <p:ph type="pic" sz="quarter" idx="13"/>
          </p:nvPr>
        </p:nvSpPr>
        <p:spPr>
          <a:xfrm>
            <a:off x="13386629" y="4153341"/>
            <a:ext cx="2661038" cy="2661038"/>
          </a:xfrm>
          <a:custGeom>
            <a:avLst/>
            <a:gdLst>
              <a:gd name="connsiteX0" fmla="*/ 1330519 w 2661038"/>
              <a:gd name="connsiteY0" fmla="*/ 0 h 2661038"/>
              <a:gd name="connsiteX1" fmla="*/ 2661038 w 2661038"/>
              <a:gd name="connsiteY1" fmla="*/ 1330519 h 2661038"/>
              <a:gd name="connsiteX2" fmla="*/ 1330519 w 2661038"/>
              <a:gd name="connsiteY2" fmla="*/ 2661038 h 2661038"/>
              <a:gd name="connsiteX3" fmla="*/ 0 w 2661038"/>
              <a:gd name="connsiteY3" fmla="*/ 1330519 h 2661038"/>
              <a:gd name="connsiteX4" fmla="*/ 1330519 w 2661038"/>
              <a:gd name="connsiteY4" fmla="*/ 0 h 266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1038" h="2661038">
                <a:moveTo>
                  <a:pt x="1330519" y="0"/>
                </a:moveTo>
                <a:cubicBezTo>
                  <a:pt x="2065344" y="0"/>
                  <a:pt x="2661038" y="595694"/>
                  <a:pt x="2661038" y="1330519"/>
                </a:cubicBezTo>
                <a:cubicBezTo>
                  <a:pt x="2661038" y="2065344"/>
                  <a:pt x="2065344" y="2661038"/>
                  <a:pt x="1330519" y="2661038"/>
                </a:cubicBezTo>
                <a:cubicBezTo>
                  <a:pt x="595694" y="2661038"/>
                  <a:pt x="0" y="2065344"/>
                  <a:pt x="0" y="1330519"/>
                </a:cubicBezTo>
                <a:cubicBezTo>
                  <a:pt x="0" y="595694"/>
                  <a:pt x="595694" y="0"/>
                  <a:pt x="1330519" y="0"/>
                </a:cubicBezTo>
                <a:close/>
              </a:path>
            </a:pathLst>
          </a:custGeom>
        </p:spPr>
        <p:txBody>
          <a:bodyPr wrap="square">
            <a:noAutofit/>
          </a:bodyPr>
          <a:lstStyle>
            <a:lvl1pPr marL="0" indent="0">
              <a:buNone/>
              <a:defRPr sz="3200" b="0" i="0" kern="1200" dirty="0">
                <a:solidFill>
                  <a:schemeClr val="tx1"/>
                </a:solidFill>
                <a:latin typeface="Century Gothic" panose="020B0502020202020204" pitchFamily="34" charset="0"/>
                <a:ea typeface="+mn-ea"/>
                <a:cs typeface="+mn-cs"/>
              </a:defRPr>
            </a:lvl1pPr>
          </a:lstStyle>
          <a:p>
            <a:endParaRPr/>
          </a:p>
        </p:txBody>
      </p:sp>
    </p:spTree>
    <p:extLst>
      <p:ext uri="{BB962C8B-B14F-4D97-AF65-F5344CB8AC3E}">
        <p14:creationId xmlns:p14="http://schemas.microsoft.com/office/powerpoint/2010/main" val="12606200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FF67A934-3FA1-F14C-97BF-FDD1F97D4883}"/>
              </a:ext>
            </a:extLst>
          </p:cNvPr>
          <p:cNvSpPr>
            <a:spLocks noGrp="1"/>
          </p:cNvSpPr>
          <p:nvPr>
            <p:ph type="pic" sz="quarter" idx="10"/>
          </p:nvPr>
        </p:nvSpPr>
        <p:spPr>
          <a:xfrm>
            <a:off x="2074565" y="910066"/>
            <a:ext cx="4684044" cy="5901905"/>
          </a:xfrm>
          <a:custGeom>
            <a:avLst/>
            <a:gdLst>
              <a:gd name="connsiteX0" fmla="*/ 243336 w 4684044"/>
              <a:gd name="connsiteY0" fmla="*/ 0 h 5901905"/>
              <a:gd name="connsiteX1" fmla="*/ 4440708 w 4684044"/>
              <a:gd name="connsiteY1" fmla="*/ 0 h 5901905"/>
              <a:gd name="connsiteX2" fmla="*/ 4684044 w 4684044"/>
              <a:gd name="connsiteY2" fmla="*/ 243336 h 5901905"/>
              <a:gd name="connsiteX3" fmla="*/ 4684044 w 4684044"/>
              <a:gd name="connsiteY3" fmla="*/ 5658569 h 5901905"/>
              <a:gd name="connsiteX4" fmla="*/ 4440708 w 4684044"/>
              <a:gd name="connsiteY4" fmla="*/ 5901905 h 5901905"/>
              <a:gd name="connsiteX5" fmla="*/ 243336 w 4684044"/>
              <a:gd name="connsiteY5" fmla="*/ 5901905 h 5901905"/>
              <a:gd name="connsiteX6" fmla="*/ 0 w 4684044"/>
              <a:gd name="connsiteY6" fmla="*/ 5658569 h 5901905"/>
              <a:gd name="connsiteX7" fmla="*/ 0 w 4684044"/>
              <a:gd name="connsiteY7" fmla="*/ 243336 h 5901905"/>
              <a:gd name="connsiteX8" fmla="*/ 243336 w 4684044"/>
              <a:gd name="connsiteY8" fmla="*/ 0 h 590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4044" h="5901905">
                <a:moveTo>
                  <a:pt x="243336" y="0"/>
                </a:moveTo>
                <a:lnTo>
                  <a:pt x="4440708" y="0"/>
                </a:lnTo>
                <a:cubicBezTo>
                  <a:pt x="4575099" y="0"/>
                  <a:pt x="4684044" y="108945"/>
                  <a:pt x="4684044" y="243336"/>
                </a:cubicBezTo>
                <a:lnTo>
                  <a:pt x="4684044" y="5658569"/>
                </a:lnTo>
                <a:cubicBezTo>
                  <a:pt x="4684044" y="5792960"/>
                  <a:pt x="4575099" y="5901905"/>
                  <a:pt x="4440708" y="5901905"/>
                </a:cubicBezTo>
                <a:lnTo>
                  <a:pt x="243336" y="5901905"/>
                </a:lnTo>
                <a:cubicBezTo>
                  <a:pt x="108945" y="5901905"/>
                  <a:pt x="0" y="5792960"/>
                  <a:pt x="0" y="5658569"/>
                </a:cubicBezTo>
                <a:lnTo>
                  <a:pt x="0" y="243336"/>
                </a:lnTo>
                <a:cubicBezTo>
                  <a:pt x="0" y="108945"/>
                  <a:pt x="108945" y="0"/>
                  <a:pt x="243336" y="0"/>
                </a:cubicBezTo>
                <a:close/>
              </a:path>
            </a:pathLst>
          </a:custGeom>
        </p:spPr>
        <p:txBody>
          <a:bodyPr wrap="square">
            <a:noAutofit/>
          </a:bodyPr>
          <a:lstStyle>
            <a:lvl1pPr marL="0" indent="0">
              <a:buNone/>
              <a:defRPr sz="2400"/>
            </a:lvl1pPr>
          </a:lstStyle>
          <a:p>
            <a:endParaRPr/>
          </a:p>
        </p:txBody>
      </p:sp>
      <p:sp>
        <p:nvSpPr>
          <p:cNvPr id="11" name="Picture Placeholder 10">
            <a:extLst>
              <a:ext uri="{FF2B5EF4-FFF2-40B4-BE49-F238E27FC236}">
                <a16:creationId xmlns:a16="http://schemas.microsoft.com/office/drawing/2014/main" id="{EDEF9A20-188F-BB4D-9BA3-D693D48F419B}"/>
              </a:ext>
            </a:extLst>
          </p:cNvPr>
          <p:cNvSpPr>
            <a:spLocks noGrp="1"/>
          </p:cNvSpPr>
          <p:nvPr>
            <p:ph type="pic" sz="quarter" idx="11"/>
          </p:nvPr>
        </p:nvSpPr>
        <p:spPr>
          <a:xfrm>
            <a:off x="7203157" y="910066"/>
            <a:ext cx="4684044" cy="5901905"/>
          </a:xfrm>
          <a:custGeom>
            <a:avLst/>
            <a:gdLst>
              <a:gd name="connsiteX0" fmla="*/ 243336 w 4684044"/>
              <a:gd name="connsiteY0" fmla="*/ 0 h 5901905"/>
              <a:gd name="connsiteX1" fmla="*/ 4440708 w 4684044"/>
              <a:gd name="connsiteY1" fmla="*/ 0 h 5901905"/>
              <a:gd name="connsiteX2" fmla="*/ 4684044 w 4684044"/>
              <a:gd name="connsiteY2" fmla="*/ 243336 h 5901905"/>
              <a:gd name="connsiteX3" fmla="*/ 4684044 w 4684044"/>
              <a:gd name="connsiteY3" fmla="*/ 5658569 h 5901905"/>
              <a:gd name="connsiteX4" fmla="*/ 4440708 w 4684044"/>
              <a:gd name="connsiteY4" fmla="*/ 5901905 h 5901905"/>
              <a:gd name="connsiteX5" fmla="*/ 243336 w 4684044"/>
              <a:gd name="connsiteY5" fmla="*/ 5901905 h 5901905"/>
              <a:gd name="connsiteX6" fmla="*/ 0 w 4684044"/>
              <a:gd name="connsiteY6" fmla="*/ 5658569 h 5901905"/>
              <a:gd name="connsiteX7" fmla="*/ 0 w 4684044"/>
              <a:gd name="connsiteY7" fmla="*/ 243336 h 5901905"/>
              <a:gd name="connsiteX8" fmla="*/ 243336 w 4684044"/>
              <a:gd name="connsiteY8" fmla="*/ 0 h 590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4044" h="5901905">
                <a:moveTo>
                  <a:pt x="243336" y="0"/>
                </a:moveTo>
                <a:lnTo>
                  <a:pt x="4440708" y="0"/>
                </a:lnTo>
                <a:cubicBezTo>
                  <a:pt x="4575099" y="0"/>
                  <a:pt x="4684044" y="108945"/>
                  <a:pt x="4684044" y="243336"/>
                </a:cubicBezTo>
                <a:lnTo>
                  <a:pt x="4684044" y="5658569"/>
                </a:lnTo>
                <a:cubicBezTo>
                  <a:pt x="4684044" y="5792960"/>
                  <a:pt x="4575099" y="5901905"/>
                  <a:pt x="4440708" y="5901905"/>
                </a:cubicBezTo>
                <a:lnTo>
                  <a:pt x="243336" y="5901905"/>
                </a:lnTo>
                <a:cubicBezTo>
                  <a:pt x="108945" y="5901905"/>
                  <a:pt x="0" y="5792960"/>
                  <a:pt x="0" y="5658569"/>
                </a:cubicBezTo>
                <a:lnTo>
                  <a:pt x="0" y="243336"/>
                </a:lnTo>
                <a:cubicBezTo>
                  <a:pt x="0" y="108945"/>
                  <a:pt x="108945" y="0"/>
                  <a:pt x="243336" y="0"/>
                </a:cubicBezTo>
                <a:close/>
              </a:path>
            </a:pathLst>
          </a:custGeom>
        </p:spPr>
        <p:txBody>
          <a:bodyPr wrap="square">
            <a:noAutofit/>
          </a:bodyPr>
          <a:lstStyle>
            <a:lvl1pPr marL="0" indent="0">
              <a:buNone/>
              <a:defRPr sz="2400"/>
            </a:lvl1pPr>
          </a:lstStyle>
          <a:p>
            <a:endParaRPr/>
          </a:p>
        </p:txBody>
      </p:sp>
      <p:sp>
        <p:nvSpPr>
          <p:cNvPr id="13" name="Picture Placeholder 12">
            <a:extLst>
              <a:ext uri="{FF2B5EF4-FFF2-40B4-BE49-F238E27FC236}">
                <a16:creationId xmlns:a16="http://schemas.microsoft.com/office/drawing/2014/main" id="{45D10877-65EA-4341-ADAE-2DBA3366A7A6}"/>
              </a:ext>
            </a:extLst>
          </p:cNvPr>
          <p:cNvSpPr>
            <a:spLocks noGrp="1"/>
          </p:cNvSpPr>
          <p:nvPr>
            <p:ph type="pic" sz="quarter" idx="12"/>
          </p:nvPr>
        </p:nvSpPr>
        <p:spPr>
          <a:xfrm>
            <a:off x="7203157" y="7215808"/>
            <a:ext cx="4684044" cy="5901905"/>
          </a:xfrm>
          <a:custGeom>
            <a:avLst/>
            <a:gdLst>
              <a:gd name="connsiteX0" fmla="*/ 243336 w 4684044"/>
              <a:gd name="connsiteY0" fmla="*/ 0 h 5901905"/>
              <a:gd name="connsiteX1" fmla="*/ 4440708 w 4684044"/>
              <a:gd name="connsiteY1" fmla="*/ 0 h 5901905"/>
              <a:gd name="connsiteX2" fmla="*/ 4684044 w 4684044"/>
              <a:gd name="connsiteY2" fmla="*/ 243336 h 5901905"/>
              <a:gd name="connsiteX3" fmla="*/ 4684044 w 4684044"/>
              <a:gd name="connsiteY3" fmla="*/ 5658569 h 5901905"/>
              <a:gd name="connsiteX4" fmla="*/ 4440708 w 4684044"/>
              <a:gd name="connsiteY4" fmla="*/ 5901905 h 5901905"/>
              <a:gd name="connsiteX5" fmla="*/ 243336 w 4684044"/>
              <a:gd name="connsiteY5" fmla="*/ 5901905 h 5901905"/>
              <a:gd name="connsiteX6" fmla="*/ 0 w 4684044"/>
              <a:gd name="connsiteY6" fmla="*/ 5658569 h 5901905"/>
              <a:gd name="connsiteX7" fmla="*/ 0 w 4684044"/>
              <a:gd name="connsiteY7" fmla="*/ 243336 h 5901905"/>
              <a:gd name="connsiteX8" fmla="*/ 243336 w 4684044"/>
              <a:gd name="connsiteY8" fmla="*/ 0 h 590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4044" h="5901905">
                <a:moveTo>
                  <a:pt x="243336" y="0"/>
                </a:moveTo>
                <a:lnTo>
                  <a:pt x="4440708" y="0"/>
                </a:lnTo>
                <a:cubicBezTo>
                  <a:pt x="4575099" y="0"/>
                  <a:pt x="4684044" y="108945"/>
                  <a:pt x="4684044" y="243336"/>
                </a:cubicBezTo>
                <a:lnTo>
                  <a:pt x="4684044" y="5658569"/>
                </a:lnTo>
                <a:cubicBezTo>
                  <a:pt x="4684044" y="5792960"/>
                  <a:pt x="4575099" y="5901905"/>
                  <a:pt x="4440708" y="5901905"/>
                </a:cubicBezTo>
                <a:lnTo>
                  <a:pt x="243336" y="5901905"/>
                </a:lnTo>
                <a:cubicBezTo>
                  <a:pt x="108945" y="5901905"/>
                  <a:pt x="0" y="5792960"/>
                  <a:pt x="0" y="5658569"/>
                </a:cubicBezTo>
                <a:lnTo>
                  <a:pt x="0" y="243336"/>
                </a:lnTo>
                <a:cubicBezTo>
                  <a:pt x="0" y="108945"/>
                  <a:pt x="108945" y="0"/>
                  <a:pt x="243336" y="0"/>
                </a:cubicBezTo>
                <a:close/>
              </a:path>
            </a:pathLst>
          </a:custGeom>
        </p:spPr>
        <p:txBody>
          <a:bodyPr wrap="square">
            <a:noAutofit/>
          </a:bodyPr>
          <a:lstStyle>
            <a:lvl1pPr marL="0" indent="0">
              <a:buNone/>
              <a:defRPr sz="2400"/>
            </a:lvl1pPr>
          </a:lstStyle>
          <a:p>
            <a:endParaRPr/>
          </a:p>
        </p:txBody>
      </p:sp>
      <p:sp>
        <p:nvSpPr>
          <p:cNvPr id="15" name="Picture Placeholder 14">
            <a:extLst>
              <a:ext uri="{FF2B5EF4-FFF2-40B4-BE49-F238E27FC236}">
                <a16:creationId xmlns:a16="http://schemas.microsoft.com/office/drawing/2014/main" id="{32D88B16-60BE-9948-B0F6-19FCBB82D216}"/>
              </a:ext>
            </a:extLst>
          </p:cNvPr>
          <p:cNvSpPr>
            <a:spLocks noGrp="1"/>
          </p:cNvSpPr>
          <p:nvPr>
            <p:ph type="pic" sz="quarter" idx="13"/>
          </p:nvPr>
        </p:nvSpPr>
        <p:spPr>
          <a:xfrm>
            <a:off x="2074565" y="7215809"/>
            <a:ext cx="4684044" cy="5901905"/>
          </a:xfrm>
          <a:custGeom>
            <a:avLst/>
            <a:gdLst>
              <a:gd name="connsiteX0" fmla="*/ 243336 w 4684044"/>
              <a:gd name="connsiteY0" fmla="*/ 0 h 5901905"/>
              <a:gd name="connsiteX1" fmla="*/ 4440708 w 4684044"/>
              <a:gd name="connsiteY1" fmla="*/ 0 h 5901905"/>
              <a:gd name="connsiteX2" fmla="*/ 4684044 w 4684044"/>
              <a:gd name="connsiteY2" fmla="*/ 243336 h 5901905"/>
              <a:gd name="connsiteX3" fmla="*/ 4684044 w 4684044"/>
              <a:gd name="connsiteY3" fmla="*/ 5658569 h 5901905"/>
              <a:gd name="connsiteX4" fmla="*/ 4440708 w 4684044"/>
              <a:gd name="connsiteY4" fmla="*/ 5901905 h 5901905"/>
              <a:gd name="connsiteX5" fmla="*/ 243336 w 4684044"/>
              <a:gd name="connsiteY5" fmla="*/ 5901905 h 5901905"/>
              <a:gd name="connsiteX6" fmla="*/ 0 w 4684044"/>
              <a:gd name="connsiteY6" fmla="*/ 5658569 h 5901905"/>
              <a:gd name="connsiteX7" fmla="*/ 0 w 4684044"/>
              <a:gd name="connsiteY7" fmla="*/ 243336 h 5901905"/>
              <a:gd name="connsiteX8" fmla="*/ 243336 w 4684044"/>
              <a:gd name="connsiteY8" fmla="*/ 0 h 590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4044" h="5901905">
                <a:moveTo>
                  <a:pt x="243336" y="0"/>
                </a:moveTo>
                <a:lnTo>
                  <a:pt x="4440708" y="0"/>
                </a:lnTo>
                <a:cubicBezTo>
                  <a:pt x="4575099" y="0"/>
                  <a:pt x="4684044" y="108945"/>
                  <a:pt x="4684044" y="243336"/>
                </a:cubicBezTo>
                <a:lnTo>
                  <a:pt x="4684044" y="5658569"/>
                </a:lnTo>
                <a:cubicBezTo>
                  <a:pt x="4684044" y="5792960"/>
                  <a:pt x="4575099" y="5901905"/>
                  <a:pt x="4440708" y="5901905"/>
                </a:cubicBezTo>
                <a:lnTo>
                  <a:pt x="243336" y="5901905"/>
                </a:lnTo>
                <a:cubicBezTo>
                  <a:pt x="108945" y="5901905"/>
                  <a:pt x="0" y="5792960"/>
                  <a:pt x="0" y="5658569"/>
                </a:cubicBezTo>
                <a:lnTo>
                  <a:pt x="0" y="243336"/>
                </a:lnTo>
                <a:cubicBezTo>
                  <a:pt x="0" y="108945"/>
                  <a:pt x="108945" y="0"/>
                  <a:pt x="243336"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1108818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29876" y="3505212"/>
            <a:ext cx="16316314" cy="3645028"/>
          </a:xfrm>
        </p:spPr>
        <p:txBody>
          <a:bodyPr anchor="b">
            <a:normAutofit/>
          </a:bodyPr>
          <a:lstStyle>
            <a:lvl1pPr algn="ctr">
              <a:defRPr sz="8800" b="0" cap="none"/>
            </a:lvl1pPr>
          </a:lstStyle>
          <a:p>
            <a:r>
              <a:rPr lang="en-US"/>
              <a:t>Click to edit Master title style</a:t>
            </a:r>
            <a:endParaRPr lang="en-US" dirty="0"/>
          </a:p>
        </p:txBody>
      </p:sp>
      <p:sp>
        <p:nvSpPr>
          <p:cNvPr id="3" name="Text Placeholder 2"/>
          <p:cNvSpPr>
            <a:spLocks noGrp="1"/>
          </p:cNvSpPr>
          <p:nvPr>
            <p:ph type="body" idx="1"/>
          </p:nvPr>
        </p:nvSpPr>
        <p:spPr>
          <a:xfrm>
            <a:off x="4029872" y="7692103"/>
            <a:ext cx="16316318" cy="1909094"/>
          </a:xfrm>
        </p:spPr>
        <p:txBody>
          <a:bodyPr anchor="t">
            <a:normAutofit/>
          </a:bodyPr>
          <a:lstStyle>
            <a:lvl1pPr marL="0" indent="0" algn="ctr">
              <a:buNone/>
              <a:defRPr sz="4800">
                <a:solidFill>
                  <a:schemeClr val="tx1"/>
                </a:solidFill>
              </a:defRPr>
            </a:lvl1pPr>
            <a:lvl2pPr marL="914354" indent="0">
              <a:buNone/>
              <a:defRPr sz="3600">
                <a:solidFill>
                  <a:schemeClr val="tx1">
                    <a:tint val="75000"/>
                  </a:schemeClr>
                </a:solidFill>
              </a:defRPr>
            </a:lvl2pPr>
            <a:lvl3pPr marL="1828709" indent="0">
              <a:buNone/>
              <a:defRPr sz="3200">
                <a:solidFill>
                  <a:schemeClr val="tx1">
                    <a:tint val="75000"/>
                  </a:schemeClr>
                </a:solidFill>
              </a:defRPr>
            </a:lvl3pPr>
            <a:lvl4pPr marL="2743063" indent="0">
              <a:buNone/>
              <a:defRPr sz="2800">
                <a:solidFill>
                  <a:schemeClr val="tx1">
                    <a:tint val="75000"/>
                  </a:schemeClr>
                </a:solidFill>
              </a:defRPr>
            </a:lvl4pPr>
            <a:lvl5pPr marL="3657417" indent="0">
              <a:buNone/>
              <a:defRPr sz="2800">
                <a:solidFill>
                  <a:schemeClr val="tx1">
                    <a:tint val="75000"/>
                  </a:schemeClr>
                </a:solidFill>
              </a:defRPr>
            </a:lvl5pPr>
            <a:lvl6pPr marL="4571771" indent="0">
              <a:buNone/>
              <a:defRPr sz="2800">
                <a:solidFill>
                  <a:schemeClr val="tx1">
                    <a:tint val="75000"/>
                  </a:schemeClr>
                </a:solidFill>
              </a:defRPr>
            </a:lvl6pPr>
            <a:lvl7pPr marL="5486126" indent="0">
              <a:buNone/>
              <a:defRPr sz="2800">
                <a:solidFill>
                  <a:schemeClr val="tx1">
                    <a:tint val="75000"/>
                  </a:schemeClr>
                </a:solidFill>
              </a:defRPr>
            </a:lvl7pPr>
            <a:lvl8pPr marL="6400480" indent="0">
              <a:buNone/>
              <a:defRPr sz="2800">
                <a:solidFill>
                  <a:schemeClr val="tx1">
                    <a:tint val="75000"/>
                  </a:schemeClr>
                </a:solidFill>
              </a:defRPr>
            </a:lvl8pPr>
            <a:lvl9pPr marL="7314834"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EB6CB3-CBCD-0542-92EF-97F5266AB2B4}"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113448-419B-C144-A955-21B482989577}" type="slidenum">
              <a:rPr lang="en-US" smtClean="0"/>
              <a:pPr/>
              <a:t>‹#›</a:t>
            </a:fld>
            <a:endParaRPr lang="en-US"/>
          </a:p>
        </p:txBody>
      </p:sp>
      <p:cxnSp>
        <p:nvCxnSpPr>
          <p:cNvPr id="16" name="Straight Connector 15"/>
          <p:cNvCxnSpPr/>
          <p:nvPr/>
        </p:nvCxnSpPr>
        <p:spPr>
          <a:xfrm>
            <a:off x="4025184" y="7421170"/>
            <a:ext cx="16325697"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23575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3CC77BE-CCB8-1B4F-8EAF-B054D44BF4D9}"/>
              </a:ext>
            </a:extLst>
          </p:cNvPr>
          <p:cNvSpPr>
            <a:spLocks noGrp="1"/>
          </p:cNvSpPr>
          <p:nvPr>
            <p:ph type="pic" sz="quarter" idx="10"/>
          </p:nvPr>
        </p:nvSpPr>
        <p:spPr>
          <a:xfrm>
            <a:off x="1691483" y="6579452"/>
            <a:ext cx="5876324" cy="5876324"/>
          </a:xfrm>
          <a:custGeom>
            <a:avLst/>
            <a:gdLst>
              <a:gd name="connsiteX0" fmla="*/ 2938162 w 5876324"/>
              <a:gd name="connsiteY0" fmla="*/ 0 h 5876324"/>
              <a:gd name="connsiteX1" fmla="*/ 5876324 w 5876324"/>
              <a:gd name="connsiteY1" fmla="*/ 2938162 h 5876324"/>
              <a:gd name="connsiteX2" fmla="*/ 2938162 w 5876324"/>
              <a:gd name="connsiteY2" fmla="*/ 5876324 h 5876324"/>
              <a:gd name="connsiteX3" fmla="*/ 0 w 5876324"/>
              <a:gd name="connsiteY3" fmla="*/ 2938162 h 5876324"/>
              <a:gd name="connsiteX4" fmla="*/ 2938162 w 5876324"/>
              <a:gd name="connsiteY4" fmla="*/ 0 h 5876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6324" h="5876324">
                <a:moveTo>
                  <a:pt x="2938162" y="0"/>
                </a:moveTo>
                <a:cubicBezTo>
                  <a:pt x="4560864" y="0"/>
                  <a:pt x="5876324" y="1315460"/>
                  <a:pt x="5876324" y="2938162"/>
                </a:cubicBezTo>
                <a:cubicBezTo>
                  <a:pt x="5876324" y="4560864"/>
                  <a:pt x="4560864" y="5876324"/>
                  <a:pt x="2938162" y="5876324"/>
                </a:cubicBezTo>
                <a:cubicBezTo>
                  <a:pt x="1315460" y="5876324"/>
                  <a:pt x="0" y="4560864"/>
                  <a:pt x="0" y="2938162"/>
                </a:cubicBezTo>
                <a:cubicBezTo>
                  <a:pt x="0" y="1315460"/>
                  <a:pt x="1315460" y="0"/>
                  <a:pt x="2938162" y="0"/>
                </a:cubicBezTo>
                <a:close/>
              </a:path>
            </a:pathLst>
          </a:custGeom>
        </p:spPr>
        <p:txBody>
          <a:bodyPr wrap="square">
            <a:noAutofit/>
          </a:bodyPr>
          <a:lstStyle>
            <a:lvl1pPr marL="0" indent="0">
              <a:buNone/>
              <a:defRPr sz="2400"/>
            </a:lvl1pPr>
          </a:lstStyle>
          <a:p>
            <a:endParaRPr/>
          </a:p>
        </p:txBody>
      </p:sp>
      <p:sp>
        <p:nvSpPr>
          <p:cNvPr id="17" name="Picture Placeholder 16">
            <a:extLst>
              <a:ext uri="{FF2B5EF4-FFF2-40B4-BE49-F238E27FC236}">
                <a16:creationId xmlns:a16="http://schemas.microsoft.com/office/drawing/2014/main" id="{1D23D48F-7591-D841-B3BF-752F2F463B43}"/>
              </a:ext>
            </a:extLst>
          </p:cNvPr>
          <p:cNvSpPr>
            <a:spLocks noGrp="1"/>
          </p:cNvSpPr>
          <p:nvPr>
            <p:ph type="pic" sz="quarter" idx="11"/>
          </p:nvPr>
        </p:nvSpPr>
        <p:spPr>
          <a:xfrm>
            <a:off x="19468240" y="2792557"/>
            <a:ext cx="1627820" cy="1627820"/>
          </a:xfrm>
          <a:custGeom>
            <a:avLst/>
            <a:gdLst>
              <a:gd name="connsiteX0" fmla="*/ 813910 w 1627820"/>
              <a:gd name="connsiteY0" fmla="*/ 0 h 1627820"/>
              <a:gd name="connsiteX1" fmla="*/ 1627820 w 1627820"/>
              <a:gd name="connsiteY1" fmla="*/ 813910 h 1627820"/>
              <a:gd name="connsiteX2" fmla="*/ 813910 w 1627820"/>
              <a:gd name="connsiteY2" fmla="*/ 1627820 h 1627820"/>
              <a:gd name="connsiteX3" fmla="*/ 0 w 1627820"/>
              <a:gd name="connsiteY3" fmla="*/ 813910 h 1627820"/>
              <a:gd name="connsiteX4" fmla="*/ 813910 w 1627820"/>
              <a:gd name="connsiteY4" fmla="*/ 0 h 1627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7820" h="1627820">
                <a:moveTo>
                  <a:pt x="813910" y="0"/>
                </a:moveTo>
                <a:cubicBezTo>
                  <a:pt x="1263420" y="0"/>
                  <a:pt x="1627820" y="364400"/>
                  <a:pt x="1627820" y="813910"/>
                </a:cubicBezTo>
                <a:cubicBezTo>
                  <a:pt x="1627820" y="1263420"/>
                  <a:pt x="1263420" y="1627820"/>
                  <a:pt x="813910" y="1627820"/>
                </a:cubicBezTo>
                <a:cubicBezTo>
                  <a:pt x="364400" y="1627820"/>
                  <a:pt x="0" y="1263420"/>
                  <a:pt x="0" y="813910"/>
                </a:cubicBezTo>
                <a:cubicBezTo>
                  <a:pt x="0" y="364400"/>
                  <a:pt x="364400" y="0"/>
                  <a:pt x="813910" y="0"/>
                </a:cubicBezTo>
                <a:close/>
              </a:path>
            </a:pathLst>
          </a:custGeom>
        </p:spPr>
        <p:txBody>
          <a:bodyPr wrap="square">
            <a:noAutofit/>
          </a:bodyPr>
          <a:lstStyle>
            <a:lvl1pPr marL="0" indent="0">
              <a:buNone/>
              <a:defRPr sz="2400"/>
            </a:lvl1pPr>
          </a:lstStyle>
          <a:p>
            <a:endParaRPr/>
          </a:p>
        </p:txBody>
      </p:sp>
      <p:sp>
        <p:nvSpPr>
          <p:cNvPr id="18" name="Picture Placeholder 17">
            <a:extLst>
              <a:ext uri="{FF2B5EF4-FFF2-40B4-BE49-F238E27FC236}">
                <a16:creationId xmlns:a16="http://schemas.microsoft.com/office/drawing/2014/main" id="{3F6A906B-8190-384E-B8D0-2CD2DF6A018C}"/>
              </a:ext>
            </a:extLst>
          </p:cNvPr>
          <p:cNvSpPr>
            <a:spLocks noGrp="1"/>
          </p:cNvSpPr>
          <p:nvPr>
            <p:ph type="pic" sz="quarter" idx="12"/>
          </p:nvPr>
        </p:nvSpPr>
        <p:spPr>
          <a:xfrm>
            <a:off x="21339956" y="5614380"/>
            <a:ext cx="2459026" cy="2459026"/>
          </a:xfrm>
          <a:custGeom>
            <a:avLst/>
            <a:gdLst>
              <a:gd name="connsiteX0" fmla="*/ 1229512 w 2459026"/>
              <a:gd name="connsiteY0" fmla="*/ 0 h 2459026"/>
              <a:gd name="connsiteX1" fmla="*/ 2459026 w 2459026"/>
              <a:gd name="connsiteY1" fmla="*/ 1229513 h 2459026"/>
              <a:gd name="connsiteX2" fmla="*/ 1229512 w 2459026"/>
              <a:gd name="connsiteY2" fmla="*/ 2459026 h 2459026"/>
              <a:gd name="connsiteX3" fmla="*/ 0 w 2459026"/>
              <a:gd name="connsiteY3" fmla="*/ 1229513 h 2459026"/>
              <a:gd name="connsiteX4" fmla="*/ 1229512 w 2459026"/>
              <a:gd name="connsiteY4" fmla="*/ 0 h 24590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026" h="2459026">
                <a:moveTo>
                  <a:pt x="1229512" y="0"/>
                </a:moveTo>
                <a:cubicBezTo>
                  <a:pt x="1908554" y="0"/>
                  <a:pt x="2459026" y="550472"/>
                  <a:pt x="2459026" y="1229513"/>
                </a:cubicBezTo>
                <a:cubicBezTo>
                  <a:pt x="2459026" y="1908554"/>
                  <a:pt x="1908554" y="2459026"/>
                  <a:pt x="1229512" y="2459026"/>
                </a:cubicBezTo>
                <a:cubicBezTo>
                  <a:pt x="550472" y="2459026"/>
                  <a:pt x="0" y="1908554"/>
                  <a:pt x="0" y="1229513"/>
                </a:cubicBezTo>
                <a:cubicBezTo>
                  <a:pt x="0" y="550472"/>
                  <a:pt x="550472" y="0"/>
                  <a:pt x="1229512"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13584416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E4CCCCB7-D890-8D4C-9172-754C1229B4E4}"/>
              </a:ext>
            </a:extLst>
          </p:cNvPr>
          <p:cNvSpPr>
            <a:spLocks noGrp="1"/>
          </p:cNvSpPr>
          <p:nvPr>
            <p:ph type="pic" sz="quarter" idx="10"/>
          </p:nvPr>
        </p:nvSpPr>
        <p:spPr>
          <a:xfrm>
            <a:off x="1498677" y="5015668"/>
            <a:ext cx="1658118" cy="1658118"/>
          </a:xfrm>
          <a:custGeom>
            <a:avLst/>
            <a:gdLst>
              <a:gd name="connsiteX0" fmla="*/ 829059 w 1658118"/>
              <a:gd name="connsiteY0" fmla="*/ 0 h 1658118"/>
              <a:gd name="connsiteX1" fmla="*/ 1658118 w 1658118"/>
              <a:gd name="connsiteY1" fmla="*/ 829059 h 1658118"/>
              <a:gd name="connsiteX2" fmla="*/ 829059 w 1658118"/>
              <a:gd name="connsiteY2" fmla="*/ 1658118 h 1658118"/>
              <a:gd name="connsiteX3" fmla="*/ 0 w 1658118"/>
              <a:gd name="connsiteY3" fmla="*/ 829059 h 1658118"/>
              <a:gd name="connsiteX4" fmla="*/ 829059 w 1658118"/>
              <a:gd name="connsiteY4" fmla="*/ 0 h 1658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8118" h="1658118">
                <a:moveTo>
                  <a:pt x="829059" y="0"/>
                </a:moveTo>
                <a:cubicBezTo>
                  <a:pt x="1286936" y="0"/>
                  <a:pt x="1658118" y="371182"/>
                  <a:pt x="1658118" y="829059"/>
                </a:cubicBezTo>
                <a:cubicBezTo>
                  <a:pt x="1658118" y="1286936"/>
                  <a:pt x="1286936" y="1658118"/>
                  <a:pt x="829059" y="1658118"/>
                </a:cubicBezTo>
                <a:cubicBezTo>
                  <a:pt x="371182" y="1658118"/>
                  <a:pt x="0" y="1286936"/>
                  <a:pt x="0" y="829059"/>
                </a:cubicBezTo>
                <a:cubicBezTo>
                  <a:pt x="0" y="371182"/>
                  <a:pt x="371182" y="0"/>
                  <a:pt x="829059" y="0"/>
                </a:cubicBezTo>
                <a:close/>
              </a:path>
            </a:pathLst>
          </a:custGeom>
        </p:spPr>
        <p:txBody>
          <a:bodyPr wrap="square">
            <a:noAutofit/>
          </a:bodyPr>
          <a:lstStyle>
            <a:lvl1pPr marL="0" indent="0">
              <a:buNone/>
              <a:defRPr sz="2400"/>
            </a:lvl1pPr>
          </a:lstStyle>
          <a:p>
            <a:endParaRPr/>
          </a:p>
        </p:txBody>
      </p:sp>
      <p:sp>
        <p:nvSpPr>
          <p:cNvPr id="14" name="Picture Placeholder 13">
            <a:extLst>
              <a:ext uri="{FF2B5EF4-FFF2-40B4-BE49-F238E27FC236}">
                <a16:creationId xmlns:a16="http://schemas.microsoft.com/office/drawing/2014/main" id="{77EF57D8-F3F1-EE4F-ABF4-E37C7A8A04C2}"/>
              </a:ext>
            </a:extLst>
          </p:cNvPr>
          <p:cNvSpPr>
            <a:spLocks noGrp="1"/>
          </p:cNvSpPr>
          <p:nvPr>
            <p:ph type="pic" sz="quarter" idx="11"/>
          </p:nvPr>
        </p:nvSpPr>
        <p:spPr>
          <a:xfrm>
            <a:off x="6956825" y="5015668"/>
            <a:ext cx="1658118" cy="1658118"/>
          </a:xfrm>
          <a:custGeom>
            <a:avLst/>
            <a:gdLst>
              <a:gd name="connsiteX0" fmla="*/ 829059 w 1658118"/>
              <a:gd name="connsiteY0" fmla="*/ 0 h 1658118"/>
              <a:gd name="connsiteX1" fmla="*/ 1658118 w 1658118"/>
              <a:gd name="connsiteY1" fmla="*/ 829059 h 1658118"/>
              <a:gd name="connsiteX2" fmla="*/ 829059 w 1658118"/>
              <a:gd name="connsiteY2" fmla="*/ 1658118 h 1658118"/>
              <a:gd name="connsiteX3" fmla="*/ 0 w 1658118"/>
              <a:gd name="connsiteY3" fmla="*/ 829059 h 1658118"/>
              <a:gd name="connsiteX4" fmla="*/ 829059 w 1658118"/>
              <a:gd name="connsiteY4" fmla="*/ 0 h 1658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8118" h="1658118">
                <a:moveTo>
                  <a:pt x="829059" y="0"/>
                </a:moveTo>
                <a:cubicBezTo>
                  <a:pt x="1286936" y="0"/>
                  <a:pt x="1658118" y="371182"/>
                  <a:pt x="1658118" y="829059"/>
                </a:cubicBezTo>
                <a:cubicBezTo>
                  <a:pt x="1658118" y="1286936"/>
                  <a:pt x="1286936" y="1658118"/>
                  <a:pt x="829059" y="1658118"/>
                </a:cubicBezTo>
                <a:cubicBezTo>
                  <a:pt x="371182" y="1658118"/>
                  <a:pt x="0" y="1286936"/>
                  <a:pt x="0" y="829059"/>
                </a:cubicBezTo>
                <a:cubicBezTo>
                  <a:pt x="0" y="371182"/>
                  <a:pt x="371182" y="0"/>
                  <a:pt x="829059" y="0"/>
                </a:cubicBezTo>
                <a:close/>
              </a:path>
            </a:pathLst>
          </a:custGeom>
        </p:spPr>
        <p:txBody>
          <a:bodyPr wrap="square">
            <a:noAutofit/>
          </a:bodyPr>
          <a:lstStyle>
            <a:lvl1pPr marL="0" indent="0">
              <a:buNone/>
              <a:defRPr sz="2400"/>
            </a:lvl1pPr>
          </a:lstStyle>
          <a:p>
            <a:endParaRPr/>
          </a:p>
        </p:txBody>
      </p:sp>
      <p:sp>
        <p:nvSpPr>
          <p:cNvPr id="15" name="Picture Placeholder 14">
            <a:extLst>
              <a:ext uri="{FF2B5EF4-FFF2-40B4-BE49-F238E27FC236}">
                <a16:creationId xmlns:a16="http://schemas.microsoft.com/office/drawing/2014/main" id="{897ABA91-CAD3-C348-AD45-EC13F5041284}"/>
              </a:ext>
            </a:extLst>
          </p:cNvPr>
          <p:cNvSpPr>
            <a:spLocks noGrp="1"/>
          </p:cNvSpPr>
          <p:nvPr>
            <p:ph type="pic" sz="quarter" idx="12"/>
          </p:nvPr>
        </p:nvSpPr>
        <p:spPr>
          <a:xfrm>
            <a:off x="12459922" y="5015668"/>
            <a:ext cx="1658118" cy="1658118"/>
          </a:xfrm>
          <a:custGeom>
            <a:avLst/>
            <a:gdLst>
              <a:gd name="connsiteX0" fmla="*/ 829059 w 1658118"/>
              <a:gd name="connsiteY0" fmla="*/ 0 h 1658118"/>
              <a:gd name="connsiteX1" fmla="*/ 1658118 w 1658118"/>
              <a:gd name="connsiteY1" fmla="*/ 829059 h 1658118"/>
              <a:gd name="connsiteX2" fmla="*/ 829059 w 1658118"/>
              <a:gd name="connsiteY2" fmla="*/ 1658118 h 1658118"/>
              <a:gd name="connsiteX3" fmla="*/ 0 w 1658118"/>
              <a:gd name="connsiteY3" fmla="*/ 829059 h 1658118"/>
              <a:gd name="connsiteX4" fmla="*/ 829059 w 1658118"/>
              <a:gd name="connsiteY4" fmla="*/ 0 h 1658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8118" h="1658118">
                <a:moveTo>
                  <a:pt x="829059" y="0"/>
                </a:moveTo>
                <a:cubicBezTo>
                  <a:pt x="1286936" y="0"/>
                  <a:pt x="1658118" y="371182"/>
                  <a:pt x="1658118" y="829059"/>
                </a:cubicBezTo>
                <a:cubicBezTo>
                  <a:pt x="1658118" y="1286936"/>
                  <a:pt x="1286936" y="1658118"/>
                  <a:pt x="829059" y="1658118"/>
                </a:cubicBezTo>
                <a:cubicBezTo>
                  <a:pt x="371182" y="1658118"/>
                  <a:pt x="0" y="1286936"/>
                  <a:pt x="0" y="829059"/>
                </a:cubicBezTo>
                <a:cubicBezTo>
                  <a:pt x="0" y="371182"/>
                  <a:pt x="371182" y="0"/>
                  <a:pt x="829059" y="0"/>
                </a:cubicBezTo>
                <a:close/>
              </a:path>
            </a:pathLst>
          </a:custGeom>
        </p:spPr>
        <p:txBody>
          <a:bodyPr wrap="square">
            <a:noAutofit/>
          </a:bodyPr>
          <a:lstStyle>
            <a:lvl1pPr marL="0" indent="0">
              <a:buNone/>
              <a:defRPr sz="2400"/>
            </a:lvl1pPr>
          </a:lstStyle>
          <a:p>
            <a:endParaRPr/>
          </a:p>
        </p:txBody>
      </p:sp>
      <p:sp>
        <p:nvSpPr>
          <p:cNvPr id="16" name="Picture Placeholder 15">
            <a:extLst>
              <a:ext uri="{FF2B5EF4-FFF2-40B4-BE49-F238E27FC236}">
                <a16:creationId xmlns:a16="http://schemas.microsoft.com/office/drawing/2014/main" id="{D80EA2C8-3671-0A44-9D0C-4AC840D512E1}"/>
              </a:ext>
            </a:extLst>
          </p:cNvPr>
          <p:cNvSpPr>
            <a:spLocks noGrp="1"/>
          </p:cNvSpPr>
          <p:nvPr>
            <p:ph type="pic" sz="quarter" idx="13"/>
          </p:nvPr>
        </p:nvSpPr>
        <p:spPr>
          <a:xfrm>
            <a:off x="17793052" y="5015668"/>
            <a:ext cx="1658118" cy="1658118"/>
          </a:xfrm>
          <a:custGeom>
            <a:avLst/>
            <a:gdLst>
              <a:gd name="connsiteX0" fmla="*/ 829060 w 1658118"/>
              <a:gd name="connsiteY0" fmla="*/ 0 h 1658118"/>
              <a:gd name="connsiteX1" fmla="*/ 1658118 w 1658118"/>
              <a:gd name="connsiteY1" fmla="*/ 829059 h 1658118"/>
              <a:gd name="connsiteX2" fmla="*/ 829060 w 1658118"/>
              <a:gd name="connsiteY2" fmla="*/ 1658118 h 1658118"/>
              <a:gd name="connsiteX3" fmla="*/ 0 w 1658118"/>
              <a:gd name="connsiteY3" fmla="*/ 829059 h 1658118"/>
              <a:gd name="connsiteX4" fmla="*/ 829060 w 1658118"/>
              <a:gd name="connsiteY4" fmla="*/ 0 h 1658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8118" h="1658118">
                <a:moveTo>
                  <a:pt x="829060" y="0"/>
                </a:moveTo>
                <a:cubicBezTo>
                  <a:pt x="1286936" y="0"/>
                  <a:pt x="1658118" y="371182"/>
                  <a:pt x="1658118" y="829059"/>
                </a:cubicBezTo>
                <a:cubicBezTo>
                  <a:pt x="1658118" y="1286936"/>
                  <a:pt x="1286936" y="1658118"/>
                  <a:pt x="829060" y="1658118"/>
                </a:cubicBezTo>
                <a:cubicBezTo>
                  <a:pt x="371182" y="1658118"/>
                  <a:pt x="0" y="1286936"/>
                  <a:pt x="0" y="829059"/>
                </a:cubicBezTo>
                <a:cubicBezTo>
                  <a:pt x="0" y="371182"/>
                  <a:pt x="371182" y="0"/>
                  <a:pt x="829060"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21296845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E7769D2-079A-AE4E-9671-1391EBAB7414}"/>
              </a:ext>
            </a:extLst>
          </p:cNvPr>
          <p:cNvSpPr>
            <a:spLocks noGrp="1"/>
          </p:cNvSpPr>
          <p:nvPr>
            <p:ph type="pic" sz="quarter" idx="10"/>
          </p:nvPr>
        </p:nvSpPr>
        <p:spPr>
          <a:xfrm>
            <a:off x="16598450" y="2477436"/>
            <a:ext cx="4819851" cy="8595890"/>
          </a:xfrm>
          <a:custGeom>
            <a:avLst/>
            <a:gdLst>
              <a:gd name="connsiteX0" fmla="*/ 0 w 4819851"/>
              <a:gd name="connsiteY0" fmla="*/ 0 h 8595890"/>
              <a:gd name="connsiteX1" fmla="*/ 4819851 w 4819851"/>
              <a:gd name="connsiteY1" fmla="*/ 0 h 8595890"/>
              <a:gd name="connsiteX2" fmla="*/ 4819851 w 4819851"/>
              <a:gd name="connsiteY2" fmla="*/ 8595890 h 8595890"/>
              <a:gd name="connsiteX3" fmla="*/ 0 w 4819851"/>
              <a:gd name="connsiteY3" fmla="*/ 8595890 h 8595890"/>
            </a:gdLst>
            <a:ahLst/>
            <a:cxnLst>
              <a:cxn ang="0">
                <a:pos x="connsiteX0" y="connsiteY0"/>
              </a:cxn>
              <a:cxn ang="0">
                <a:pos x="connsiteX1" y="connsiteY1"/>
              </a:cxn>
              <a:cxn ang="0">
                <a:pos x="connsiteX2" y="connsiteY2"/>
              </a:cxn>
              <a:cxn ang="0">
                <a:pos x="connsiteX3" y="connsiteY3"/>
              </a:cxn>
            </a:cxnLst>
            <a:rect l="l" t="t" r="r" b="b"/>
            <a:pathLst>
              <a:path w="4819851" h="8595890">
                <a:moveTo>
                  <a:pt x="0" y="0"/>
                </a:moveTo>
                <a:lnTo>
                  <a:pt x="4819851" y="0"/>
                </a:lnTo>
                <a:lnTo>
                  <a:pt x="4819851" y="8595890"/>
                </a:lnTo>
                <a:lnTo>
                  <a:pt x="0" y="8595890"/>
                </a:ln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379393383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5_Blank">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B8AB9DC-0458-A749-94A9-C5F32A9D4503}"/>
              </a:ext>
            </a:extLst>
          </p:cNvPr>
          <p:cNvSpPr>
            <a:spLocks noGrp="1"/>
          </p:cNvSpPr>
          <p:nvPr>
            <p:ph type="pic" sz="quarter" idx="10"/>
          </p:nvPr>
        </p:nvSpPr>
        <p:spPr>
          <a:xfrm>
            <a:off x="4591389" y="2915212"/>
            <a:ext cx="5984287" cy="7998075"/>
          </a:xfrm>
          <a:custGeom>
            <a:avLst/>
            <a:gdLst>
              <a:gd name="connsiteX0" fmla="*/ 0 w 5984287"/>
              <a:gd name="connsiteY0" fmla="*/ 0 h 7998075"/>
              <a:gd name="connsiteX1" fmla="*/ 5984287 w 5984287"/>
              <a:gd name="connsiteY1" fmla="*/ 0 h 7998075"/>
              <a:gd name="connsiteX2" fmla="*/ 5984287 w 5984287"/>
              <a:gd name="connsiteY2" fmla="*/ 7998075 h 7998075"/>
              <a:gd name="connsiteX3" fmla="*/ 0 w 5984287"/>
              <a:gd name="connsiteY3" fmla="*/ 7998075 h 7998075"/>
            </a:gdLst>
            <a:ahLst/>
            <a:cxnLst>
              <a:cxn ang="0">
                <a:pos x="connsiteX0" y="connsiteY0"/>
              </a:cxn>
              <a:cxn ang="0">
                <a:pos x="connsiteX1" y="connsiteY1"/>
              </a:cxn>
              <a:cxn ang="0">
                <a:pos x="connsiteX2" y="connsiteY2"/>
              </a:cxn>
              <a:cxn ang="0">
                <a:pos x="connsiteX3" y="connsiteY3"/>
              </a:cxn>
            </a:cxnLst>
            <a:rect l="l" t="t" r="r" b="b"/>
            <a:pathLst>
              <a:path w="5984287" h="7998075">
                <a:moveTo>
                  <a:pt x="0" y="0"/>
                </a:moveTo>
                <a:lnTo>
                  <a:pt x="5984287" y="0"/>
                </a:lnTo>
                <a:lnTo>
                  <a:pt x="5984287" y="7998075"/>
                </a:lnTo>
                <a:lnTo>
                  <a:pt x="0" y="7998075"/>
                </a:ln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44827765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6_Blank">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B13640C-2ED3-954F-943F-F49586198C9F}"/>
              </a:ext>
            </a:extLst>
          </p:cNvPr>
          <p:cNvSpPr>
            <a:spLocks noGrp="1"/>
          </p:cNvSpPr>
          <p:nvPr>
            <p:ph type="pic" sz="quarter" idx="10"/>
          </p:nvPr>
        </p:nvSpPr>
        <p:spPr>
          <a:xfrm>
            <a:off x="11743685" y="3534607"/>
            <a:ext cx="10406535" cy="6464604"/>
          </a:xfrm>
          <a:custGeom>
            <a:avLst/>
            <a:gdLst>
              <a:gd name="connsiteX0" fmla="*/ 0 w 10406535"/>
              <a:gd name="connsiteY0" fmla="*/ 0 h 6464604"/>
              <a:gd name="connsiteX1" fmla="*/ 10406535 w 10406535"/>
              <a:gd name="connsiteY1" fmla="*/ 0 h 6464604"/>
              <a:gd name="connsiteX2" fmla="*/ 10406535 w 10406535"/>
              <a:gd name="connsiteY2" fmla="*/ 6464604 h 6464604"/>
              <a:gd name="connsiteX3" fmla="*/ 0 w 10406535"/>
              <a:gd name="connsiteY3" fmla="*/ 6464604 h 6464604"/>
            </a:gdLst>
            <a:ahLst/>
            <a:cxnLst>
              <a:cxn ang="0">
                <a:pos x="connsiteX0" y="connsiteY0"/>
              </a:cxn>
              <a:cxn ang="0">
                <a:pos x="connsiteX1" y="connsiteY1"/>
              </a:cxn>
              <a:cxn ang="0">
                <a:pos x="connsiteX2" y="connsiteY2"/>
              </a:cxn>
              <a:cxn ang="0">
                <a:pos x="connsiteX3" y="connsiteY3"/>
              </a:cxn>
            </a:cxnLst>
            <a:rect l="l" t="t" r="r" b="b"/>
            <a:pathLst>
              <a:path w="10406535" h="6464604">
                <a:moveTo>
                  <a:pt x="0" y="0"/>
                </a:moveTo>
                <a:lnTo>
                  <a:pt x="10406535" y="0"/>
                </a:lnTo>
                <a:lnTo>
                  <a:pt x="10406535" y="6464604"/>
                </a:lnTo>
                <a:lnTo>
                  <a:pt x="0" y="6464604"/>
                </a:ln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416457917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7_Blank">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F7765EB-CF48-6D49-BED7-82FC8126F01D}"/>
              </a:ext>
            </a:extLst>
          </p:cNvPr>
          <p:cNvSpPr>
            <a:spLocks noGrp="1"/>
          </p:cNvSpPr>
          <p:nvPr>
            <p:ph type="pic" sz="quarter" idx="10"/>
          </p:nvPr>
        </p:nvSpPr>
        <p:spPr>
          <a:xfrm>
            <a:off x="14507974" y="3392208"/>
            <a:ext cx="5230282" cy="6263217"/>
          </a:xfrm>
          <a:custGeom>
            <a:avLst/>
            <a:gdLst>
              <a:gd name="connsiteX0" fmla="*/ 786948 w 5230282"/>
              <a:gd name="connsiteY0" fmla="*/ 0 h 6263217"/>
              <a:gd name="connsiteX1" fmla="*/ 4443334 w 5230282"/>
              <a:gd name="connsiteY1" fmla="*/ 0 h 6263217"/>
              <a:gd name="connsiteX2" fmla="*/ 5230282 w 5230282"/>
              <a:gd name="connsiteY2" fmla="*/ 786948 h 6263217"/>
              <a:gd name="connsiteX3" fmla="*/ 5230282 w 5230282"/>
              <a:gd name="connsiteY3" fmla="*/ 5476269 h 6263217"/>
              <a:gd name="connsiteX4" fmla="*/ 4443334 w 5230282"/>
              <a:gd name="connsiteY4" fmla="*/ 6263217 h 6263217"/>
              <a:gd name="connsiteX5" fmla="*/ 786948 w 5230282"/>
              <a:gd name="connsiteY5" fmla="*/ 6263217 h 6263217"/>
              <a:gd name="connsiteX6" fmla="*/ 0 w 5230282"/>
              <a:gd name="connsiteY6" fmla="*/ 5476269 h 6263217"/>
              <a:gd name="connsiteX7" fmla="*/ 0 w 5230282"/>
              <a:gd name="connsiteY7" fmla="*/ 786948 h 6263217"/>
              <a:gd name="connsiteX8" fmla="*/ 786948 w 5230282"/>
              <a:gd name="connsiteY8" fmla="*/ 0 h 626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0282" h="6263217">
                <a:moveTo>
                  <a:pt x="786948" y="0"/>
                </a:moveTo>
                <a:lnTo>
                  <a:pt x="4443334" y="0"/>
                </a:lnTo>
                <a:cubicBezTo>
                  <a:pt x="4877954" y="0"/>
                  <a:pt x="5230282" y="352329"/>
                  <a:pt x="5230282" y="786948"/>
                </a:cubicBezTo>
                <a:lnTo>
                  <a:pt x="5230282" y="5476269"/>
                </a:lnTo>
                <a:cubicBezTo>
                  <a:pt x="5230282" y="5910888"/>
                  <a:pt x="4877954" y="6263217"/>
                  <a:pt x="4443334" y="6263217"/>
                </a:cubicBezTo>
                <a:lnTo>
                  <a:pt x="786948" y="6263217"/>
                </a:lnTo>
                <a:cubicBezTo>
                  <a:pt x="352329" y="6263217"/>
                  <a:pt x="0" y="5910888"/>
                  <a:pt x="0" y="5476269"/>
                </a:cubicBezTo>
                <a:lnTo>
                  <a:pt x="0" y="786948"/>
                </a:lnTo>
                <a:cubicBezTo>
                  <a:pt x="0" y="352329"/>
                  <a:pt x="352329" y="0"/>
                  <a:pt x="786948" y="0"/>
                </a:cubicBezTo>
                <a:close/>
              </a:path>
            </a:pathLst>
          </a:custGeom>
        </p:spPr>
        <p:txBody>
          <a:bodyPr wrap="square">
            <a:noAutofit/>
          </a:bodyPr>
          <a:lstStyle>
            <a:lvl1pPr marL="0" indent="0">
              <a:buNone/>
              <a:defRPr sz="2400"/>
            </a:lvl1pPr>
          </a:lstStyle>
          <a:p>
            <a:endParaRPr/>
          </a:p>
        </p:txBody>
      </p:sp>
    </p:spTree>
    <p:extLst>
      <p:ext uri="{BB962C8B-B14F-4D97-AF65-F5344CB8AC3E}">
        <p14:creationId xmlns:p14="http://schemas.microsoft.com/office/powerpoint/2010/main" val="1508567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2792157" y="4842932"/>
            <a:ext cx="18813371"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96727" y="5120640"/>
            <a:ext cx="9435994" cy="662025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61883" y="5120640"/>
            <a:ext cx="9435994" cy="662025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8EB6CB3-CBCD-0542-92EF-97F5266AB2B4}" type="datetimeFigureOut">
              <a:rPr lang="en-US" smtClean="0"/>
              <a:pPr/>
              <a:t>6/9/2020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113448-419B-C144-A955-21B482989577}" type="slidenum">
              <a:rPr lang="en-US" smtClean="0"/>
              <a:pPr/>
              <a:t>‹#›</a:t>
            </a:fld>
            <a:endParaRPr lang="en-US"/>
          </a:p>
        </p:txBody>
      </p:sp>
    </p:spTree>
    <p:extLst>
      <p:ext uri="{BB962C8B-B14F-4D97-AF65-F5344CB8AC3E}">
        <p14:creationId xmlns:p14="http://schemas.microsoft.com/office/powerpoint/2010/main" val="872343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590631" y="5317066"/>
            <a:ext cx="9435994" cy="1152524"/>
          </a:xfrm>
        </p:spPr>
        <p:txBody>
          <a:bodyPr anchor="b">
            <a:noAutofit/>
          </a:bodyPr>
          <a:lstStyle>
            <a:lvl1pPr marL="0" indent="0">
              <a:buNone/>
              <a:defRPr sz="5600" b="0">
                <a:solidFill>
                  <a:schemeClr val="accent1"/>
                </a:solidFill>
              </a:defRPr>
            </a:lvl1pPr>
            <a:lvl2pPr marL="914354" indent="0">
              <a:buNone/>
              <a:defRPr sz="4000" b="1"/>
            </a:lvl2pPr>
            <a:lvl3pPr marL="1828709" indent="0">
              <a:buNone/>
              <a:defRPr sz="3600" b="1"/>
            </a:lvl3pPr>
            <a:lvl4pPr marL="2743063" indent="0">
              <a:buNone/>
              <a:defRPr sz="3200" b="1"/>
            </a:lvl4pPr>
            <a:lvl5pPr marL="3657417" indent="0">
              <a:buNone/>
              <a:defRPr sz="3200" b="1"/>
            </a:lvl5pPr>
            <a:lvl6pPr marL="4571771" indent="0">
              <a:buNone/>
              <a:defRPr sz="3200" b="1"/>
            </a:lvl6pPr>
            <a:lvl7pPr marL="5486126" indent="0">
              <a:buNone/>
              <a:defRPr sz="3200" b="1"/>
            </a:lvl7pPr>
            <a:lvl8pPr marL="6400480" indent="0">
              <a:buNone/>
              <a:defRPr sz="3200" b="1"/>
            </a:lvl8pPr>
            <a:lvl9pPr marL="7314834" indent="0">
              <a:buNone/>
              <a:defRPr sz="3200" b="1"/>
            </a:lvl9pPr>
          </a:lstStyle>
          <a:p>
            <a:pPr lvl="0"/>
            <a:r>
              <a:rPr lang="en-US"/>
              <a:t>Click to edit Master text styles</a:t>
            </a:r>
          </a:p>
        </p:txBody>
      </p:sp>
      <p:sp>
        <p:nvSpPr>
          <p:cNvPr id="4" name="Content Placeholder 3"/>
          <p:cNvSpPr>
            <a:spLocks noGrp="1"/>
          </p:cNvSpPr>
          <p:nvPr>
            <p:ph sz="half" idx="2"/>
          </p:nvPr>
        </p:nvSpPr>
        <p:spPr>
          <a:xfrm>
            <a:off x="2590631" y="6486525"/>
            <a:ext cx="9435994" cy="526521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60537" y="5317066"/>
            <a:ext cx="9435994" cy="1152524"/>
          </a:xfrm>
        </p:spPr>
        <p:txBody>
          <a:bodyPr anchor="b">
            <a:noAutofit/>
          </a:bodyPr>
          <a:lstStyle>
            <a:lvl1pPr marL="0" indent="0">
              <a:buNone/>
              <a:defRPr sz="5600" b="0">
                <a:solidFill>
                  <a:schemeClr val="accent1"/>
                </a:solidFill>
              </a:defRPr>
            </a:lvl1pPr>
            <a:lvl2pPr marL="914354" indent="0">
              <a:buNone/>
              <a:defRPr sz="4000" b="1"/>
            </a:lvl2pPr>
            <a:lvl3pPr marL="1828709" indent="0">
              <a:buNone/>
              <a:defRPr sz="3600" b="1"/>
            </a:lvl3pPr>
            <a:lvl4pPr marL="2743063" indent="0">
              <a:buNone/>
              <a:defRPr sz="3200" b="1"/>
            </a:lvl4pPr>
            <a:lvl5pPr marL="3657417" indent="0">
              <a:buNone/>
              <a:defRPr sz="3200" b="1"/>
            </a:lvl5pPr>
            <a:lvl6pPr marL="4571771" indent="0">
              <a:buNone/>
              <a:defRPr sz="3200" b="1"/>
            </a:lvl6pPr>
            <a:lvl7pPr marL="5486126" indent="0">
              <a:buNone/>
              <a:defRPr sz="3200" b="1"/>
            </a:lvl7pPr>
            <a:lvl8pPr marL="6400480" indent="0">
              <a:buNone/>
              <a:defRPr sz="3200" b="1"/>
            </a:lvl8pPr>
            <a:lvl9pPr marL="7314834" indent="0">
              <a:buNone/>
              <a:defRPr sz="3200" b="1"/>
            </a:lvl9pPr>
          </a:lstStyle>
          <a:p>
            <a:pPr lvl="0"/>
            <a:r>
              <a:rPr lang="en-US"/>
              <a:t>Click to edit Master text styles</a:t>
            </a:r>
          </a:p>
        </p:txBody>
      </p:sp>
      <p:sp>
        <p:nvSpPr>
          <p:cNvPr id="6" name="Content Placeholder 5"/>
          <p:cNvSpPr>
            <a:spLocks noGrp="1"/>
          </p:cNvSpPr>
          <p:nvPr>
            <p:ph sz="quarter" idx="4"/>
          </p:nvPr>
        </p:nvSpPr>
        <p:spPr>
          <a:xfrm>
            <a:off x="12360537" y="6486525"/>
            <a:ext cx="9435994" cy="526521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EB6CB3-CBCD-0542-92EF-97F5266AB2B4}" type="datetimeFigureOut">
              <a:rPr lang="en-US" smtClean="0"/>
              <a:pPr/>
              <a:t>6/9/2020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113448-419B-C144-A955-21B482989577}" type="slidenum">
              <a:rPr lang="en-US" smtClean="0"/>
              <a:pPr/>
              <a:t>‹#›</a:t>
            </a:fld>
            <a:endParaRPr lang="en-US"/>
          </a:p>
        </p:txBody>
      </p:sp>
      <p:cxnSp>
        <p:nvCxnSpPr>
          <p:cNvPr id="18" name="Straight Connector 17"/>
          <p:cNvCxnSpPr/>
          <p:nvPr/>
        </p:nvCxnSpPr>
        <p:spPr>
          <a:xfrm>
            <a:off x="2792157" y="4842932"/>
            <a:ext cx="1881337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3649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25404F2-BE9A-4460-8815-8F645183555F}" type="datetimeFigureOut">
              <a:rPr lang="en-US" smtClean="0"/>
              <a:pPr/>
              <a:t>6/9/2020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cxnSp>
        <p:nvCxnSpPr>
          <p:cNvPr id="14" name="Straight Connector 13"/>
          <p:cNvCxnSpPr/>
          <p:nvPr/>
        </p:nvCxnSpPr>
        <p:spPr>
          <a:xfrm>
            <a:off x="2792157" y="4842932"/>
            <a:ext cx="1881337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03081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EB6CB3-CBCD-0542-92EF-97F5266AB2B4}" type="datetimeFigureOut">
              <a:rPr lang="en-US" smtClean="0"/>
              <a:pPr/>
              <a:t>6/9/2020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113448-419B-C144-A955-21B482989577}" type="slidenum">
              <a:rPr lang="en-US" smtClean="0"/>
              <a:pPr/>
              <a:t>‹#›</a:t>
            </a:fld>
            <a:endParaRPr lang="en-US"/>
          </a:p>
        </p:txBody>
      </p:sp>
    </p:spTree>
    <p:extLst>
      <p:ext uri="{BB962C8B-B14F-4D97-AF65-F5344CB8AC3E}">
        <p14:creationId xmlns:p14="http://schemas.microsoft.com/office/powerpoint/2010/main" val="1319765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7455" y="2777068"/>
            <a:ext cx="7436426" cy="2743200"/>
          </a:xfrm>
        </p:spPr>
        <p:txBody>
          <a:bodyPr anchor="b">
            <a:normAutofit/>
          </a:bodyPr>
          <a:lstStyle>
            <a:lvl1pPr algn="ctr">
              <a:defRPr sz="4800" b="0"/>
            </a:lvl1pPr>
          </a:lstStyle>
          <a:p>
            <a:r>
              <a:rPr lang="en-US"/>
              <a:t>Click to edit Master title style</a:t>
            </a:r>
            <a:endParaRPr lang="en-US" dirty="0"/>
          </a:p>
        </p:txBody>
      </p:sp>
      <p:sp>
        <p:nvSpPr>
          <p:cNvPr id="3" name="Content Placeholder 2"/>
          <p:cNvSpPr>
            <a:spLocks noGrp="1"/>
          </p:cNvSpPr>
          <p:nvPr>
            <p:ph idx="1"/>
          </p:nvPr>
        </p:nvSpPr>
        <p:spPr>
          <a:xfrm>
            <a:off x="10836631" y="1964263"/>
            <a:ext cx="10938220" cy="978747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7455" y="6062130"/>
            <a:ext cx="7436426" cy="4876808"/>
          </a:xfrm>
        </p:spPr>
        <p:txBody>
          <a:bodyPr anchor="t">
            <a:normAutofit/>
          </a:bodyPr>
          <a:lstStyle>
            <a:lvl1pPr marL="0" indent="0" algn="ctr">
              <a:buNone/>
              <a:defRPr sz="3200"/>
            </a:lvl1pPr>
            <a:lvl2pPr marL="914354" indent="0">
              <a:buNone/>
              <a:defRPr sz="2400"/>
            </a:lvl2pPr>
            <a:lvl3pPr marL="1828709" indent="0">
              <a:buNone/>
              <a:defRPr sz="2000"/>
            </a:lvl3pPr>
            <a:lvl4pPr marL="2743063" indent="0">
              <a:buNone/>
              <a:defRPr sz="1800"/>
            </a:lvl4pPr>
            <a:lvl5pPr marL="3657417" indent="0">
              <a:buNone/>
              <a:defRPr sz="1800"/>
            </a:lvl5pPr>
            <a:lvl6pPr marL="4571771" indent="0">
              <a:buNone/>
              <a:defRPr sz="1800"/>
            </a:lvl6pPr>
            <a:lvl7pPr marL="5486126" indent="0">
              <a:buNone/>
              <a:defRPr sz="1800"/>
            </a:lvl7pPr>
            <a:lvl8pPr marL="6400480" indent="0">
              <a:buNone/>
              <a:defRPr sz="1800"/>
            </a:lvl8pPr>
            <a:lvl9pPr marL="7314834"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A8EB6CB3-CBCD-0542-92EF-97F5266AB2B4}" type="datetimeFigureOut">
              <a:rPr lang="en-US" smtClean="0"/>
              <a:pPr/>
              <a:t>6/9/2020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113448-419B-C144-A955-21B482989577}" type="slidenum">
              <a:rPr lang="en-US" smtClean="0"/>
              <a:pPr/>
              <a:t>‹#›</a:t>
            </a:fld>
            <a:endParaRPr lang="en-US"/>
          </a:p>
        </p:txBody>
      </p:sp>
      <p:cxnSp>
        <p:nvCxnSpPr>
          <p:cNvPr id="16" name="Straight Connector 15"/>
          <p:cNvCxnSpPr/>
          <p:nvPr/>
        </p:nvCxnSpPr>
        <p:spPr>
          <a:xfrm>
            <a:off x="2792156" y="5825066"/>
            <a:ext cx="7028539"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79956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90629" y="3767664"/>
            <a:ext cx="12482820" cy="2743200"/>
          </a:xfrm>
        </p:spPr>
        <p:txBody>
          <a:bodyPr anchor="b">
            <a:normAutofit/>
          </a:bodyPr>
          <a:lstStyle>
            <a:lvl1pPr algn="ctr">
              <a:defRPr sz="56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16188609" y="2082800"/>
            <a:ext cx="6126295" cy="95504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3200"/>
            </a:lvl1pPr>
            <a:lvl2pPr marL="914354" indent="0">
              <a:buNone/>
              <a:defRPr sz="3200"/>
            </a:lvl2pPr>
            <a:lvl3pPr marL="1828709" indent="0">
              <a:buNone/>
              <a:defRPr sz="3200"/>
            </a:lvl3pPr>
            <a:lvl4pPr marL="2743063" indent="0">
              <a:buNone/>
              <a:defRPr sz="3200"/>
            </a:lvl4pPr>
            <a:lvl5pPr marL="3657417" indent="0">
              <a:buNone/>
              <a:defRPr sz="3200"/>
            </a:lvl5pPr>
            <a:lvl6pPr marL="4571771" indent="0">
              <a:buNone/>
              <a:defRPr sz="3200"/>
            </a:lvl6pPr>
            <a:lvl7pPr marL="5486126" indent="0">
              <a:buNone/>
              <a:defRPr sz="3200"/>
            </a:lvl7pPr>
            <a:lvl8pPr marL="6400480" indent="0">
              <a:buNone/>
              <a:defRPr sz="3200"/>
            </a:lvl8pPr>
            <a:lvl9pPr marL="7314834" indent="0">
              <a:buNone/>
              <a:defRPr sz="3200"/>
            </a:lvl9pPr>
          </a:lstStyle>
          <a:p>
            <a:r>
              <a:rPr lang="en-US"/>
              <a:t>Click icon to add picture</a:t>
            </a:r>
            <a:endParaRPr lang="en-US" dirty="0"/>
          </a:p>
        </p:txBody>
      </p:sp>
      <p:sp>
        <p:nvSpPr>
          <p:cNvPr id="4" name="Text Placeholder 3"/>
          <p:cNvSpPr>
            <a:spLocks noGrp="1"/>
          </p:cNvSpPr>
          <p:nvPr>
            <p:ph type="body" sz="half" idx="2"/>
          </p:nvPr>
        </p:nvSpPr>
        <p:spPr>
          <a:xfrm>
            <a:off x="2590629" y="6510864"/>
            <a:ext cx="12482820" cy="3657600"/>
          </a:xfrm>
        </p:spPr>
        <p:txBody>
          <a:bodyPr anchor="t">
            <a:normAutofit/>
          </a:bodyPr>
          <a:lstStyle>
            <a:lvl1pPr marL="0" indent="0" algn="ctr">
              <a:buNone/>
              <a:defRPr sz="3600"/>
            </a:lvl1pPr>
            <a:lvl2pPr marL="914354" indent="0">
              <a:buNone/>
              <a:defRPr sz="2400"/>
            </a:lvl2pPr>
            <a:lvl3pPr marL="1828709" indent="0">
              <a:buNone/>
              <a:defRPr sz="2000"/>
            </a:lvl3pPr>
            <a:lvl4pPr marL="2743063" indent="0">
              <a:buNone/>
              <a:defRPr sz="1800"/>
            </a:lvl4pPr>
            <a:lvl5pPr marL="3657417" indent="0">
              <a:buNone/>
              <a:defRPr sz="1800"/>
            </a:lvl5pPr>
            <a:lvl6pPr marL="4571771" indent="0">
              <a:buNone/>
              <a:defRPr sz="1800"/>
            </a:lvl6pPr>
            <a:lvl7pPr marL="5486126" indent="0">
              <a:buNone/>
              <a:defRPr sz="1800"/>
            </a:lvl7pPr>
            <a:lvl8pPr marL="6400480" indent="0">
              <a:buNone/>
              <a:defRPr sz="1800"/>
            </a:lvl8pPr>
            <a:lvl9pPr marL="7314834"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A8EB6CB3-CBCD-0542-92EF-97F5266AB2B4}" type="datetimeFigureOut">
              <a:rPr lang="en-US" smtClean="0"/>
              <a:pPr/>
              <a:t>6/9/2020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113448-419B-C144-A955-21B482989577}" type="slidenum">
              <a:rPr lang="en-US" smtClean="0"/>
              <a:pPr/>
              <a:t>‹#›</a:t>
            </a:fld>
            <a:endParaRPr lang="en-US"/>
          </a:p>
        </p:txBody>
      </p:sp>
    </p:spTree>
    <p:extLst>
      <p:ext uri="{BB962C8B-B14F-4D97-AF65-F5344CB8AC3E}">
        <p14:creationId xmlns:p14="http://schemas.microsoft.com/office/powerpoint/2010/main" val="305741061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3.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1" y="0"/>
            <a:ext cx="24376063" cy="13712428"/>
          </a:xfrm>
          <a:prstGeom prst="rect">
            <a:avLst/>
          </a:prstGeom>
        </p:spPr>
      </p:pic>
      <p:sp>
        <p:nvSpPr>
          <p:cNvPr id="2" name="Title Placeholder 1"/>
          <p:cNvSpPr>
            <a:spLocks noGrp="1"/>
          </p:cNvSpPr>
          <p:nvPr>
            <p:ph type="title"/>
          </p:nvPr>
        </p:nvSpPr>
        <p:spPr>
          <a:xfrm>
            <a:off x="2590636" y="1964265"/>
            <a:ext cx="19201142" cy="2607734"/>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90634" y="5113864"/>
            <a:ext cx="19201142" cy="6637872"/>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7353872" y="11938000"/>
            <a:ext cx="3200192" cy="558800"/>
          </a:xfrm>
          <a:prstGeom prst="rect">
            <a:avLst/>
          </a:prstGeom>
        </p:spPr>
        <p:txBody>
          <a:bodyPr vert="horz" lIns="91440" tIns="45720" rIns="91440" bIns="45720" rtlCol="0" anchor="ctr"/>
          <a:lstStyle>
            <a:lvl1pPr algn="r">
              <a:defRPr sz="2000" b="0" i="0">
                <a:solidFill>
                  <a:schemeClr val="tx1"/>
                </a:solidFill>
                <a:effectLst/>
                <a:latin typeface="+mn-lt"/>
              </a:defRPr>
            </a:lvl1pPr>
          </a:lstStyle>
          <a:p>
            <a:fld id="{A8EB6CB3-CBCD-0542-92EF-97F5266AB2B4}" type="datetimeFigureOut">
              <a:rPr lang="en-US" smtClean="0"/>
              <a:pPr/>
              <a:t>6/9/2020</a:t>
            </a:fld>
            <a:endParaRPr lang="en-US"/>
          </a:p>
        </p:txBody>
      </p:sp>
      <p:sp>
        <p:nvSpPr>
          <p:cNvPr id="5" name="Footer Placeholder 4"/>
          <p:cNvSpPr>
            <a:spLocks noGrp="1"/>
          </p:cNvSpPr>
          <p:nvPr>
            <p:ph type="ftr" sz="quarter" idx="3"/>
          </p:nvPr>
        </p:nvSpPr>
        <p:spPr>
          <a:xfrm>
            <a:off x="2590633" y="11938000"/>
            <a:ext cx="14610849" cy="558800"/>
          </a:xfrm>
          <a:prstGeom prst="rect">
            <a:avLst/>
          </a:prstGeom>
        </p:spPr>
        <p:txBody>
          <a:bodyPr vert="horz" lIns="91440" tIns="45720" rIns="91440" bIns="45720" rtlCol="0" anchor="ctr"/>
          <a:lstStyle>
            <a:lvl1pPr algn="l">
              <a:defRPr sz="2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20706455" y="11938000"/>
            <a:ext cx="1085323" cy="558800"/>
          </a:xfrm>
          <a:prstGeom prst="rect">
            <a:avLst/>
          </a:prstGeom>
        </p:spPr>
        <p:txBody>
          <a:bodyPr vert="horz" lIns="91440" tIns="45720" rIns="91440" bIns="45720" rtlCol="0" anchor="ctr"/>
          <a:lstStyle>
            <a:lvl1pPr algn="r">
              <a:defRPr sz="2000" b="0" i="0">
                <a:solidFill>
                  <a:schemeClr val="tx1"/>
                </a:solidFill>
                <a:effectLst/>
                <a:latin typeface="+mn-lt"/>
              </a:defRPr>
            </a:lvl1pPr>
          </a:lstStyle>
          <a:p>
            <a:fld id="{F3113448-419B-C144-A955-21B482989577}" type="slidenum">
              <a:rPr lang="en-US" smtClean="0"/>
              <a:pPr/>
              <a:t>‹#›</a:t>
            </a:fld>
            <a:endParaRPr lang="en-US"/>
          </a:p>
        </p:txBody>
      </p:sp>
    </p:spTree>
    <p:extLst>
      <p:ext uri="{BB962C8B-B14F-4D97-AF65-F5344CB8AC3E}">
        <p14:creationId xmlns:p14="http://schemas.microsoft.com/office/powerpoint/2010/main" val="1867188955"/>
      </p:ext>
    </p:extLst>
  </p:cSld>
  <p:clrMap bg1="lt1" tx1="dk1" bg2="lt2" tx2="dk2" accent1="accent1" accent2="accent2" accent3="accent3" accent4="accent4" accent5="accent5" accent6="accent6" hlink="hlink" folHlink="folHlink"/>
  <p:sldLayoutIdLst>
    <p:sldLayoutId id="2147483981" r:id="rId1"/>
    <p:sldLayoutId id="2147483982" r:id="rId2"/>
    <p:sldLayoutId id="2147483983" r:id="rId3"/>
    <p:sldLayoutId id="2147483984" r:id="rId4"/>
    <p:sldLayoutId id="2147483985" r:id="rId5"/>
    <p:sldLayoutId id="2147483986" r:id="rId6"/>
    <p:sldLayoutId id="2147483987" r:id="rId7"/>
    <p:sldLayoutId id="2147483988" r:id="rId8"/>
    <p:sldLayoutId id="2147483989" r:id="rId9"/>
    <p:sldLayoutId id="2147483990" r:id="rId10"/>
    <p:sldLayoutId id="2147483991" r:id="rId11"/>
    <p:sldLayoutId id="2147483992" r:id="rId12"/>
    <p:sldLayoutId id="2147483993" r:id="rId13"/>
    <p:sldLayoutId id="2147483994" r:id="rId14"/>
    <p:sldLayoutId id="2147483995" r:id="rId15"/>
    <p:sldLayoutId id="2147483996" r:id="rId16"/>
    <p:sldLayoutId id="2147483997" r:id="rId17"/>
    <p:sldLayoutId id="2147483998" r:id="rId18"/>
    <p:sldLayoutId id="2147483999" r:id="rId19"/>
    <p:sldLayoutId id="2147483690" r:id="rId20"/>
    <p:sldLayoutId id="2147483691" r:id="rId21"/>
    <p:sldLayoutId id="2147483692" r:id="rId22"/>
    <p:sldLayoutId id="2147483693" r:id="rId23"/>
    <p:sldLayoutId id="2147483694" r:id="rId24"/>
    <p:sldLayoutId id="2147483695" r:id="rId25"/>
    <p:sldLayoutId id="2147483696" r:id="rId26"/>
    <p:sldLayoutId id="2147483697" r:id="rId27"/>
    <p:sldLayoutId id="2147483698" r:id="rId28"/>
    <p:sldLayoutId id="2147483699" r:id="rId29"/>
    <p:sldLayoutId id="2147483700" r:id="rId30"/>
    <p:sldLayoutId id="2147483701" r:id="rId31"/>
    <p:sldLayoutId id="2147483702" r:id="rId32"/>
    <p:sldLayoutId id="2147483703" r:id="rId33"/>
    <p:sldLayoutId id="2147483704" r:id="rId34"/>
    <p:sldLayoutId id="2147483705" r:id="rId35"/>
  </p:sldLayoutIdLst>
  <p:txStyles>
    <p:titleStyle>
      <a:lvl1pPr algn="ctr" defTabSz="914354" rtl="0" eaLnBrk="1" latinLnBrk="0" hangingPunct="1">
        <a:spcBef>
          <a:spcPct val="0"/>
        </a:spcBef>
        <a:buNone/>
        <a:defRPr sz="88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571471" indent="-571471" algn="l" defTabSz="914354" rtl="0" eaLnBrk="1" latinLnBrk="0" hangingPunct="1">
        <a:spcBef>
          <a:spcPct val="20000"/>
        </a:spcBef>
        <a:spcAft>
          <a:spcPts val="1200"/>
        </a:spcAft>
        <a:buClr>
          <a:schemeClr val="accent1"/>
        </a:buClr>
        <a:buSzPct val="115000"/>
        <a:buFont typeface="Arial"/>
        <a:buChar char="•"/>
        <a:defRPr sz="4800" kern="1200" cap="none">
          <a:solidFill>
            <a:schemeClr val="tx1">
              <a:lumMod val="85000"/>
              <a:lumOff val="15000"/>
            </a:schemeClr>
          </a:solidFill>
          <a:effectLst/>
          <a:latin typeface="+mn-lt"/>
          <a:ea typeface="+mn-ea"/>
          <a:cs typeface="+mn-cs"/>
        </a:defRPr>
      </a:lvl1pPr>
      <a:lvl2pPr marL="1485826" indent="-571471" algn="l" defTabSz="914354" rtl="0" eaLnBrk="1" latinLnBrk="0" hangingPunct="1">
        <a:spcBef>
          <a:spcPct val="20000"/>
        </a:spcBef>
        <a:spcAft>
          <a:spcPts val="1200"/>
        </a:spcAft>
        <a:buClr>
          <a:schemeClr val="accent1"/>
        </a:buClr>
        <a:buSzPct val="115000"/>
        <a:buFont typeface="Arial"/>
        <a:buChar char="•"/>
        <a:defRPr sz="4000" kern="1200" cap="none">
          <a:solidFill>
            <a:schemeClr val="tx1">
              <a:lumMod val="85000"/>
              <a:lumOff val="15000"/>
            </a:schemeClr>
          </a:solidFill>
          <a:effectLst/>
          <a:latin typeface="+mn-lt"/>
          <a:ea typeface="+mn-ea"/>
          <a:cs typeface="+mn-cs"/>
        </a:defRPr>
      </a:lvl2pPr>
      <a:lvl3pPr marL="2400180" indent="-571471" algn="l" defTabSz="914354" rtl="0" eaLnBrk="1" latinLnBrk="0" hangingPunct="1">
        <a:spcBef>
          <a:spcPct val="20000"/>
        </a:spcBef>
        <a:spcAft>
          <a:spcPts val="1200"/>
        </a:spcAft>
        <a:buClr>
          <a:schemeClr val="accent1"/>
        </a:buClr>
        <a:buSzPct val="115000"/>
        <a:buFont typeface="Arial"/>
        <a:buChar char="•"/>
        <a:defRPr sz="3600" kern="1200" cap="none">
          <a:solidFill>
            <a:schemeClr val="tx1">
              <a:lumMod val="85000"/>
              <a:lumOff val="15000"/>
            </a:schemeClr>
          </a:solidFill>
          <a:effectLst/>
          <a:latin typeface="+mn-lt"/>
          <a:ea typeface="+mn-ea"/>
          <a:cs typeface="+mn-cs"/>
        </a:defRPr>
      </a:lvl3pPr>
      <a:lvl4pPr marL="3085946" indent="-342883" algn="l" defTabSz="914354" rtl="0" eaLnBrk="1" latinLnBrk="0" hangingPunct="1">
        <a:spcBef>
          <a:spcPct val="20000"/>
        </a:spcBef>
        <a:spcAft>
          <a:spcPts val="1200"/>
        </a:spcAft>
        <a:buClr>
          <a:schemeClr val="accent1"/>
        </a:buClr>
        <a:buSzPct val="115000"/>
        <a:buFont typeface="Arial"/>
        <a:buChar char="•"/>
        <a:defRPr sz="3200" kern="1200" cap="none">
          <a:solidFill>
            <a:schemeClr val="tx1">
              <a:lumMod val="85000"/>
              <a:lumOff val="15000"/>
            </a:schemeClr>
          </a:solidFill>
          <a:effectLst/>
          <a:latin typeface="+mn-lt"/>
          <a:ea typeface="+mn-ea"/>
          <a:cs typeface="+mn-cs"/>
        </a:defRPr>
      </a:lvl4pPr>
      <a:lvl5pPr marL="4000300" indent="-342883" algn="l" defTabSz="914354" rtl="0" eaLnBrk="1" latinLnBrk="0" hangingPunct="1">
        <a:spcBef>
          <a:spcPct val="20000"/>
        </a:spcBef>
        <a:spcAft>
          <a:spcPts val="1200"/>
        </a:spcAft>
        <a:buClr>
          <a:schemeClr val="accent1"/>
        </a:buClr>
        <a:buSzPct val="115000"/>
        <a:buFont typeface="Arial"/>
        <a:buChar char="•"/>
        <a:defRPr sz="2800" kern="1200" cap="none">
          <a:solidFill>
            <a:schemeClr val="tx1">
              <a:lumMod val="85000"/>
              <a:lumOff val="15000"/>
            </a:schemeClr>
          </a:solidFill>
          <a:effectLst/>
          <a:latin typeface="+mn-lt"/>
          <a:ea typeface="+mn-ea"/>
          <a:cs typeface="+mn-cs"/>
        </a:defRPr>
      </a:lvl5pPr>
      <a:lvl6pPr marL="5028949" indent="-457177" algn="l" defTabSz="914354" rtl="0" eaLnBrk="1" latinLnBrk="0" hangingPunct="1">
        <a:spcBef>
          <a:spcPct val="20000"/>
        </a:spcBef>
        <a:spcAft>
          <a:spcPts val="1200"/>
        </a:spcAft>
        <a:buClr>
          <a:schemeClr val="accent1"/>
        </a:buClr>
        <a:buSzPct val="115000"/>
        <a:buFont typeface="Arial"/>
        <a:buChar char="•"/>
        <a:defRPr sz="2800" kern="1200" cap="none">
          <a:solidFill>
            <a:schemeClr val="tx1">
              <a:lumMod val="85000"/>
              <a:lumOff val="15000"/>
            </a:schemeClr>
          </a:solidFill>
          <a:effectLst/>
          <a:latin typeface="+mn-lt"/>
          <a:ea typeface="+mn-ea"/>
          <a:cs typeface="+mn-cs"/>
        </a:defRPr>
      </a:lvl6pPr>
      <a:lvl7pPr marL="5943303" indent="-457177" algn="l" defTabSz="914354" rtl="0" eaLnBrk="1" latinLnBrk="0" hangingPunct="1">
        <a:spcBef>
          <a:spcPct val="20000"/>
        </a:spcBef>
        <a:spcAft>
          <a:spcPts val="1200"/>
        </a:spcAft>
        <a:buClr>
          <a:schemeClr val="accent1"/>
        </a:buClr>
        <a:buSzPct val="115000"/>
        <a:buFont typeface="Arial"/>
        <a:buChar char="•"/>
        <a:defRPr sz="2800" kern="1200" cap="none">
          <a:solidFill>
            <a:schemeClr val="tx1">
              <a:lumMod val="85000"/>
              <a:lumOff val="15000"/>
            </a:schemeClr>
          </a:solidFill>
          <a:effectLst/>
          <a:latin typeface="+mn-lt"/>
          <a:ea typeface="+mn-ea"/>
          <a:cs typeface="+mn-cs"/>
        </a:defRPr>
      </a:lvl7pPr>
      <a:lvl8pPr marL="6857657" indent="-457177" algn="l" defTabSz="914354" rtl="0" eaLnBrk="1" latinLnBrk="0" hangingPunct="1">
        <a:spcBef>
          <a:spcPct val="20000"/>
        </a:spcBef>
        <a:spcAft>
          <a:spcPts val="1200"/>
        </a:spcAft>
        <a:buClr>
          <a:schemeClr val="accent1"/>
        </a:buClr>
        <a:buSzPct val="115000"/>
        <a:buFont typeface="Arial"/>
        <a:buChar char="•"/>
        <a:defRPr sz="2800" kern="1200" cap="none">
          <a:solidFill>
            <a:schemeClr val="tx1">
              <a:lumMod val="85000"/>
              <a:lumOff val="15000"/>
            </a:schemeClr>
          </a:solidFill>
          <a:effectLst/>
          <a:latin typeface="+mn-lt"/>
          <a:ea typeface="+mn-ea"/>
          <a:cs typeface="+mn-cs"/>
        </a:defRPr>
      </a:lvl8pPr>
      <a:lvl9pPr marL="7772011" indent="-457177" algn="l" defTabSz="914354" rtl="0" eaLnBrk="1" latinLnBrk="0" hangingPunct="1">
        <a:spcBef>
          <a:spcPct val="20000"/>
        </a:spcBef>
        <a:spcAft>
          <a:spcPts val="1200"/>
        </a:spcAft>
        <a:buClr>
          <a:schemeClr val="accent1"/>
        </a:buClr>
        <a:buSzPct val="115000"/>
        <a:buFont typeface="Arial"/>
        <a:buChar char="•"/>
        <a:defRPr sz="2800" kern="1200" cap="none">
          <a:solidFill>
            <a:schemeClr val="tx1">
              <a:lumMod val="85000"/>
              <a:lumOff val="15000"/>
            </a:schemeClr>
          </a:solidFill>
          <a:effectLst/>
          <a:latin typeface="+mn-lt"/>
          <a:ea typeface="+mn-ea"/>
          <a:cs typeface="+mn-cs"/>
        </a:defRPr>
      </a:lvl9pPr>
    </p:bodyStyle>
    <p:otherStyle>
      <a:defPPr>
        <a:defRPr lang="en-US"/>
      </a:defPPr>
      <a:lvl1pPr marL="0" algn="l" defTabSz="914354" rtl="0" eaLnBrk="1" latinLnBrk="0" hangingPunct="1">
        <a:defRPr sz="3600" kern="1200">
          <a:solidFill>
            <a:schemeClr val="tx1"/>
          </a:solidFill>
          <a:latin typeface="+mn-lt"/>
          <a:ea typeface="+mn-ea"/>
          <a:cs typeface="+mn-cs"/>
        </a:defRPr>
      </a:lvl1pPr>
      <a:lvl2pPr marL="914354" algn="l" defTabSz="914354" rtl="0" eaLnBrk="1" latinLnBrk="0" hangingPunct="1">
        <a:defRPr sz="3600" kern="1200">
          <a:solidFill>
            <a:schemeClr val="tx1"/>
          </a:solidFill>
          <a:latin typeface="+mn-lt"/>
          <a:ea typeface="+mn-ea"/>
          <a:cs typeface="+mn-cs"/>
        </a:defRPr>
      </a:lvl2pPr>
      <a:lvl3pPr marL="1828709" algn="l" defTabSz="914354" rtl="0" eaLnBrk="1" latinLnBrk="0" hangingPunct="1">
        <a:defRPr sz="3600" kern="1200">
          <a:solidFill>
            <a:schemeClr val="tx1"/>
          </a:solidFill>
          <a:latin typeface="+mn-lt"/>
          <a:ea typeface="+mn-ea"/>
          <a:cs typeface="+mn-cs"/>
        </a:defRPr>
      </a:lvl3pPr>
      <a:lvl4pPr marL="2743063" algn="l" defTabSz="914354" rtl="0" eaLnBrk="1" latinLnBrk="0" hangingPunct="1">
        <a:defRPr sz="3600" kern="1200">
          <a:solidFill>
            <a:schemeClr val="tx1"/>
          </a:solidFill>
          <a:latin typeface="+mn-lt"/>
          <a:ea typeface="+mn-ea"/>
          <a:cs typeface="+mn-cs"/>
        </a:defRPr>
      </a:lvl4pPr>
      <a:lvl5pPr marL="3657417" algn="l" defTabSz="914354" rtl="0" eaLnBrk="1" latinLnBrk="0" hangingPunct="1">
        <a:defRPr sz="3600" kern="1200">
          <a:solidFill>
            <a:schemeClr val="tx1"/>
          </a:solidFill>
          <a:latin typeface="+mn-lt"/>
          <a:ea typeface="+mn-ea"/>
          <a:cs typeface="+mn-cs"/>
        </a:defRPr>
      </a:lvl5pPr>
      <a:lvl6pPr marL="4571771" algn="l" defTabSz="914354" rtl="0" eaLnBrk="1" latinLnBrk="0" hangingPunct="1">
        <a:defRPr sz="3600" kern="1200">
          <a:solidFill>
            <a:schemeClr val="tx1"/>
          </a:solidFill>
          <a:latin typeface="+mn-lt"/>
          <a:ea typeface="+mn-ea"/>
          <a:cs typeface="+mn-cs"/>
        </a:defRPr>
      </a:lvl6pPr>
      <a:lvl7pPr marL="5486126" algn="l" defTabSz="914354" rtl="0" eaLnBrk="1" latinLnBrk="0" hangingPunct="1">
        <a:defRPr sz="3600" kern="1200">
          <a:solidFill>
            <a:schemeClr val="tx1"/>
          </a:solidFill>
          <a:latin typeface="+mn-lt"/>
          <a:ea typeface="+mn-ea"/>
          <a:cs typeface="+mn-cs"/>
        </a:defRPr>
      </a:lvl7pPr>
      <a:lvl8pPr marL="6400480" algn="l" defTabSz="914354" rtl="0" eaLnBrk="1" latinLnBrk="0" hangingPunct="1">
        <a:defRPr sz="3600" kern="1200">
          <a:solidFill>
            <a:schemeClr val="tx1"/>
          </a:solidFill>
          <a:latin typeface="+mn-lt"/>
          <a:ea typeface="+mn-ea"/>
          <a:cs typeface="+mn-cs"/>
        </a:defRPr>
      </a:lvl8pPr>
      <a:lvl9pPr marL="7314834" algn="l" defTabSz="91435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19813F84-03EF-A048-AB3D-CD17F18772B8}"/>
              </a:ext>
            </a:extLst>
          </p:cNvPr>
          <p:cNvPicPr>
            <a:picLocks noGrp="1" noChangeAspect="1"/>
          </p:cNvPicPr>
          <p:nvPr>
            <p:ph type="pic" sz="quarter" idx="13"/>
          </p:nvPr>
        </p:nvPicPr>
        <p:blipFill>
          <a:blip r:embed="rId3">
            <a:duotone>
              <a:schemeClr val="accent1">
                <a:shade val="45000"/>
                <a:satMod val="135000"/>
              </a:schemeClr>
              <a:prstClr val="white"/>
            </a:duotone>
            <a:alphaModFix/>
            <a:extLst>
              <a:ext uri="{BEBA8EAE-BF5A-486C-A8C5-ECC9F3942E4B}">
                <a14:imgProps xmlns:a14="http://schemas.microsoft.com/office/drawing/2010/main">
                  <a14:imgLayer r:embed="rId4">
                    <a14:imgEffect>
                      <a14:saturation sat="77000"/>
                    </a14:imgEffect>
                  </a14:imgLayer>
                </a14:imgProps>
              </a:ext>
            </a:extLst>
          </a:blip>
          <a:srcRect l="5315" r="5315"/>
          <a:stretch>
            <a:fillRect/>
          </a:stretch>
        </p:blipFill>
        <p:spPr>
          <a:xfrm rot="10800000">
            <a:off x="4609360" y="0"/>
            <a:ext cx="19773053" cy="13716000"/>
          </a:xfrm>
          <a:ln>
            <a:noFill/>
          </a:ln>
          <a:effectLst/>
        </p:spPr>
      </p:pic>
      <p:sp>
        <p:nvSpPr>
          <p:cNvPr id="12" name="Rectangle 11">
            <a:extLst>
              <a:ext uri="{FF2B5EF4-FFF2-40B4-BE49-F238E27FC236}">
                <a16:creationId xmlns:a16="http://schemas.microsoft.com/office/drawing/2014/main" id="{A7775E05-FB44-2045-9C3F-4C86CDDE998B}"/>
              </a:ext>
            </a:extLst>
          </p:cNvPr>
          <p:cNvSpPr/>
          <p:nvPr/>
        </p:nvSpPr>
        <p:spPr>
          <a:xfrm>
            <a:off x="100789" y="0"/>
            <a:ext cx="15274487" cy="1371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9">
            <a:extLst>
              <a:ext uri="{FF2B5EF4-FFF2-40B4-BE49-F238E27FC236}">
                <a16:creationId xmlns:a16="http://schemas.microsoft.com/office/drawing/2014/main" id="{767FF40B-1C3D-4FDC-94C1-4D2F4AEF9CC1}"/>
              </a:ext>
            </a:extLst>
          </p:cNvPr>
          <p:cNvSpPr>
            <a:spLocks/>
          </p:cNvSpPr>
          <p:nvPr/>
        </p:nvSpPr>
        <p:spPr bwMode="auto">
          <a:xfrm>
            <a:off x="10800228" y="5254331"/>
            <a:ext cx="8775490" cy="8732858"/>
          </a:xfrm>
          <a:custGeom>
            <a:avLst/>
            <a:gdLst>
              <a:gd name="T0" fmla="*/ 422 w 452"/>
              <a:gd name="T1" fmla="*/ 172 h 451"/>
              <a:gd name="T2" fmla="*/ 280 w 452"/>
              <a:gd name="T3" fmla="*/ 30 h 451"/>
              <a:gd name="T4" fmla="*/ 172 w 452"/>
              <a:gd name="T5" fmla="*/ 30 h 451"/>
              <a:gd name="T6" fmla="*/ 30 w 452"/>
              <a:gd name="T7" fmla="*/ 172 h 451"/>
              <a:gd name="T8" fmla="*/ 30 w 452"/>
              <a:gd name="T9" fmla="*/ 280 h 451"/>
              <a:gd name="T10" fmla="*/ 172 w 452"/>
              <a:gd name="T11" fmla="*/ 421 h 451"/>
              <a:gd name="T12" fmla="*/ 280 w 452"/>
              <a:gd name="T13" fmla="*/ 421 h 451"/>
              <a:gd name="T14" fmla="*/ 422 w 452"/>
              <a:gd name="T15" fmla="*/ 280 h 451"/>
              <a:gd name="T16" fmla="*/ 422 w 452"/>
              <a:gd name="T17" fmla="*/ 172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2" h="451">
                <a:moveTo>
                  <a:pt x="422" y="172"/>
                </a:moveTo>
                <a:cubicBezTo>
                  <a:pt x="280" y="30"/>
                  <a:pt x="280" y="30"/>
                  <a:pt x="280" y="30"/>
                </a:cubicBezTo>
                <a:cubicBezTo>
                  <a:pt x="250" y="0"/>
                  <a:pt x="202" y="0"/>
                  <a:pt x="172" y="30"/>
                </a:cubicBezTo>
                <a:cubicBezTo>
                  <a:pt x="30" y="172"/>
                  <a:pt x="30" y="172"/>
                  <a:pt x="30" y="172"/>
                </a:cubicBezTo>
                <a:cubicBezTo>
                  <a:pt x="0" y="202"/>
                  <a:pt x="0" y="250"/>
                  <a:pt x="30" y="280"/>
                </a:cubicBezTo>
                <a:cubicBezTo>
                  <a:pt x="172" y="421"/>
                  <a:pt x="172" y="421"/>
                  <a:pt x="172" y="421"/>
                </a:cubicBezTo>
                <a:cubicBezTo>
                  <a:pt x="202" y="451"/>
                  <a:pt x="250" y="451"/>
                  <a:pt x="280" y="421"/>
                </a:cubicBezTo>
                <a:cubicBezTo>
                  <a:pt x="422" y="280"/>
                  <a:pt x="422" y="280"/>
                  <a:pt x="422" y="280"/>
                </a:cubicBezTo>
                <a:cubicBezTo>
                  <a:pt x="452" y="250"/>
                  <a:pt x="452" y="202"/>
                  <a:pt x="422" y="172"/>
                </a:cubicBezTo>
                <a:close/>
              </a:path>
            </a:pathLst>
          </a:custGeom>
          <a:gradFill flip="none" rotWithShape="1">
            <a:gsLst>
              <a:gs pos="44000">
                <a:schemeClr val="bg1"/>
              </a:gs>
              <a:gs pos="0">
                <a:schemeClr val="tx1">
                  <a:lumMod val="10000"/>
                  <a:lumOff val="90000"/>
                </a:schemeClr>
              </a:gs>
            </a:gsLst>
            <a:lin ang="18900000" scaled="1"/>
            <a:tileRect/>
          </a:gradFill>
          <a:ln w="9525">
            <a:noFill/>
            <a:round/>
            <a:headEnd/>
            <a:tailEnd/>
          </a:ln>
        </p:spPr>
        <p:txBody>
          <a:bodyPr vert="horz" wrap="square" lIns="182880" tIns="91440" rIns="182880" bIns="91440" numCol="1" anchor="t" anchorCtr="0" compatLnSpc="1">
            <a:prstTxWarp prst="textNoShape">
              <a:avLst/>
            </a:prstTxWarp>
          </a:bodyPr>
          <a:lstStyle/>
          <a:p>
            <a:endParaRPr lang="en-IN" sz="7200" dirty="0"/>
          </a:p>
        </p:txBody>
      </p:sp>
      <p:sp>
        <p:nvSpPr>
          <p:cNvPr id="19" name="Freeform 13">
            <a:extLst>
              <a:ext uri="{FF2B5EF4-FFF2-40B4-BE49-F238E27FC236}">
                <a16:creationId xmlns:a16="http://schemas.microsoft.com/office/drawing/2014/main" id="{3713ECC3-081E-45B5-9CF3-B5C9C3DA1DA6}"/>
              </a:ext>
            </a:extLst>
          </p:cNvPr>
          <p:cNvSpPr>
            <a:spLocks/>
          </p:cNvSpPr>
          <p:nvPr/>
        </p:nvSpPr>
        <p:spPr bwMode="auto">
          <a:xfrm>
            <a:off x="17883982" y="6940550"/>
            <a:ext cx="4714876" cy="4702176"/>
          </a:xfrm>
          <a:custGeom>
            <a:avLst/>
            <a:gdLst>
              <a:gd name="T0" fmla="*/ 232 w 249"/>
              <a:gd name="T1" fmla="*/ 95 h 249"/>
              <a:gd name="T2" fmla="*/ 154 w 249"/>
              <a:gd name="T3" fmla="*/ 17 h 249"/>
              <a:gd name="T4" fmla="*/ 94 w 249"/>
              <a:gd name="T5" fmla="*/ 17 h 249"/>
              <a:gd name="T6" fmla="*/ 16 w 249"/>
              <a:gd name="T7" fmla="*/ 95 h 249"/>
              <a:gd name="T8" fmla="*/ 16 w 249"/>
              <a:gd name="T9" fmla="*/ 155 h 249"/>
              <a:gd name="T10" fmla="*/ 94 w 249"/>
              <a:gd name="T11" fmla="*/ 233 h 249"/>
              <a:gd name="T12" fmla="*/ 154 w 249"/>
              <a:gd name="T13" fmla="*/ 233 h 249"/>
              <a:gd name="T14" fmla="*/ 232 w 249"/>
              <a:gd name="T15" fmla="*/ 155 h 249"/>
              <a:gd name="T16" fmla="*/ 232 w 249"/>
              <a:gd name="T17" fmla="*/ 9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249">
                <a:moveTo>
                  <a:pt x="232" y="95"/>
                </a:moveTo>
                <a:cubicBezTo>
                  <a:pt x="154" y="17"/>
                  <a:pt x="154" y="17"/>
                  <a:pt x="154" y="17"/>
                </a:cubicBezTo>
                <a:cubicBezTo>
                  <a:pt x="138" y="0"/>
                  <a:pt x="111" y="0"/>
                  <a:pt x="94" y="17"/>
                </a:cubicBezTo>
                <a:cubicBezTo>
                  <a:pt x="16" y="95"/>
                  <a:pt x="16" y="95"/>
                  <a:pt x="16" y="95"/>
                </a:cubicBezTo>
                <a:cubicBezTo>
                  <a:pt x="0" y="111"/>
                  <a:pt x="0" y="138"/>
                  <a:pt x="16" y="155"/>
                </a:cubicBezTo>
                <a:cubicBezTo>
                  <a:pt x="94" y="233"/>
                  <a:pt x="94" y="233"/>
                  <a:pt x="94" y="233"/>
                </a:cubicBezTo>
                <a:cubicBezTo>
                  <a:pt x="111" y="249"/>
                  <a:pt x="138" y="249"/>
                  <a:pt x="154" y="233"/>
                </a:cubicBezTo>
                <a:cubicBezTo>
                  <a:pt x="232" y="155"/>
                  <a:pt x="232" y="155"/>
                  <a:pt x="232" y="155"/>
                </a:cubicBezTo>
                <a:cubicBezTo>
                  <a:pt x="249" y="138"/>
                  <a:pt x="249" y="111"/>
                  <a:pt x="232" y="95"/>
                </a:cubicBezTo>
                <a:close/>
              </a:path>
            </a:pathLst>
          </a:custGeom>
          <a:noFill/>
          <a:ln w="381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80" tIns="91440" rIns="182880" bIns="91440" numCol="1" anchor="t" anchorCtr="0" compatLnSpc="1">
            <a:prstTxWarp prst="textNoShape">
              <a:avLst/>
            </a:prstTxWarp>
          </a:bodyPr>
          <a:lstStyle/>
          <a:p>
            <a:endParaRPr lang="en-IN" sz="7200"/>
          </a:p>
        </p:txBody>
      </p:sp>
      <p:sp>
        <p:nvSpPr>
          <p:cNvPr id="22" name="Freeform: Shape 21">
            <a:extLst>
              <a:ext uri="{FF2B5EF4-FFF2-40B4-BE49-F238E27FC236}">
                <a16:creationId xmlns:a16="http://schemas.microsoft.com/office/drawing/2014/main" id="{2D162A37-8979-4647-816A-40F91C59F191}"/>
              </a:ext>
            </a:extLst>
          </p:cNvPr>
          <p:cNvSpPr/>
          <p:nvPr/>
        </p:nvSpPr>
        <p:spPr>
          <a:xfrm>
            <a:off x="10791063" y="-16903"/>
            <a:ext cx="7908798" cy="6184698"/>
          </a:xfrm>
          <a:custGeom>
            <a:avLst/>
            <a:gdLst>
              <a:gd name="connsiteX0" fmla="*/ 845064 w 3943591"/>
              <a:gd name="connsiteY0" fmla="*/ 0 h 3083897"/>
              <a:gd name="connsiteX1" fmla="*/ 3098529 w 3943591"/>
              <a:gd name="connsiteY1" fmla="*/ 0 h 3083897"/>
              <a:gd name="connsiteX2" fmla="*/ 3146440 w 3943591"/>
              <a:gd name="connsiteY2" fmla="*/ 47784 h 3083897"/>
              <a:gd name="connsiteX3" fmla="*/ 3740546 w 3943591"/>
              <a:gd name="connsiteY3" fmla="*/ 640315 h 3083897"/>
              <a:gd name="connsiteX4" fmla="*/ 3740546 w 3943591"/>
              <a:gd name="connsiteY4" fmla="*/ 1612348 h 3083897"/>
              <a:gd name="connsiteX5" fmla="*/ 2459105 w 3943591"/>
              <a:gd name="connsiteY5" fmla="*/ 2881391 h 3083897"/>
              <a:gd name="connsiteX6" fmla="*/ 1484488 w 3943591"/>
              <a:gd name="connsiteY6" fmla="*/ 2881391 h 3083897"/>
              <a:gd name="connsiteX7" fmla="*/ 203046 w 3943591"/>
              <a:gd name="connsiteY7" fmla="*/ 1612348 h 3083897"/>
              <a:gd name="connsiteX8" fmla="*/ 203046 w 3943591"/>
              <a:gd name="connsiteY8" fmla="*/ 640315 h 3083897"/>
              <a:gd name="connsiteX9" fmla="*/ 743654 w 3943591"/>
              <a:gd name="connsiteY9" fmla="*/ 101140 h 3083897"/>
              <a:gd name="connsiteX10" fmla="*/ 845064 w 3943591"/>
              <a:gd name="connsiteY10" fmla="*/ 0 h 3083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43591" h="3083897">
                <a:moveTo>
                  <a:pt x="845064" y="0"/>
                </a:moveTo>
                <a:lnTo>
                  <a:pt x="3098529" y="0"/>
                </a:lnTo>
                <a:lnTo>
                  <a:pt x="3146440" y="47784"/>
                </a:lnTo>
                <a:cubicBezTo>
                  <a:pt x="3305056" y="205980"/>
                  <a:pt x="3500276" y="400682"/>
                  <a:pt x="3740546" y="640315"/>
                </a:cubicBezTo>
                <a:cubicBezTo>
                  <a:pt x="4011273" y="910324"/>
                  <a:pt x="4011273" y="1342339"/>
                  <a:pt x="3740546" y="1612348"/>
                </a:cubicBezTo>
                <a:cubicBezTo>
                  <a:pt x="3740546" y="1612348"/>
                  <a:pt x="3740546" y="1612348"/>
                  <a:pt x="2459105" y="2881391"/>
                </a:cubicBezTo>
                <a:cubicBezTo>
                  <a:pt x="2188378" y="3151400"/>
                  <a:pt x="1755215" y="3151400"/>
                  <a:pt x="1484488" y="2881391"/>
                </a:cubicBezTo>
                <a:cubicBezTo>
                  <a:pt x="1484488" y="2881391"/>
                  <a:pt x="1484488" y="2881391"/>
                  <a:pt x="203046" y="1612348"/>
                </a:cubicBezTo>
                <a:cubicBezTo>
                  <a:pt x="-67681" y="1342339"/>
                  <a:pt x="-67681" y="910324"/>
                  <a:pt x="203046" y="640315"/>
                </a:cubicBezTo>
                <a:cubicBezTo>
                  <a:pt x="203046" y="640315"/>
                  <a:pt x="203046" y="640315"/>
                  <a:pt x="743654" y="101140"/>
                </a:cubicBezTo>
                <a:lnTo>
                  <a:pt x="845064" y="0"/>
                </a:lnTo>
                <a:close/>
              </a:path>
            </a:pathLst>
          </a:custGeom>
          <a:gradFill flip="none" rotWithShape="1">
            <a:gsLst>
              <a:gs pos="54000">
                <a:schemeClr val="bg1"/>
              </a:gs>
              <a:gs pos="5000">
                <a:schemeClr val="tx1">
                  <a:lumMod val="10000"/>
                  <a:lumOff val="90000"/>
                </a:schemeClr>
              </a:gs>
            </a:gsLst>
            <a:lin ang="2700000" scaled="1"/>
            <a:tileRect/>
          </a:gradFill>
          <a:ln>
            <a:noFill/>
          </a:ln>
          <a:effectLst>
            <a:outerShdw blurRad="1257300" dist="38100" dir="4680000" sx="76000" sy="76000" algn="t"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7200"/>
          </a:p>
        </p:txBody>
      </p:sp>
      <p:sp>
        <p:nvSpPr>
          <p:cNvPr id="26" name="Freeform 13">
            <a:extLst>
              <a:ext uri="{FF2B5EF4-FFF2-40B4-BE49-F238E27FC236}">
                <a16:creationId xmlns:a16="http://schemas.microsoft.com/office/drawing/2014/main" id="{60B5C7FE-1B34-410B-B7ED-EFE73A65F8D2}"/>
              </a:ext>
            </a:extLst>
          </p:cNvPr>
          <p:cNvSpPr>
            <a:spLocks/>
          </p:cNvSpPr>
          <p:nvPr/>
        </p:nvSpPr>
        <p:spPr bwMode="auto">
          <a:xfrm>
            <a:off x="13852882" y="2997936"/>
            <a:ext cx="4127869" cy="3742500"/>
          </a:xfrm>
          <a:custGeom>
            <a:avLst/>
            <a:gdLst>
              <a:gd name="T0" fmla="*/ 232 w 249"/>
              <a:gd name="T1" fmla="*/ 95 h 249"/>
              <a:gd name="T2" fmla="*/ 154 w 249"/>
              <a:gd name="T3" fmla="*/ 17 h 249"/>
              <a:gd name="T4" fmla="*/ 94 w 249"/>
              <a:gd name="T5" fmla="*/ 17 h 249"/>
              <a:gd name="T6" fmla="*/ 16 w 249"/>
              <a:gd name="T7" fmla="*/ 95 h 249"/>
              <a:gd name="T8" fmla="*/ 16 w 249"/>
              <a:gd name="T9" fmla="*/ 155 h 249"/>
              <a:gd name="T10" fmla="*/ 94 w 249"/>
              <a:gd name="T11" fmla="*/ 233 h 249"/>
              <a:gd name="T12" fmla="*/ 154 w 249"/>
              <a:gd name="T13" fmla="*/ 233 h 249"/>
              <a:gd name="T14" fmla="*/ 232 w 249"/>
              <a:gd name="T15" fmla="*/ 155 h 249"/>
              <a:gd name="T16" fmla="*/ 232 w 249"/>
              <a:gd name="T17" fmla="*/ 9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249">
                <a:moveTo>
                  <a:pt x="232" y="95"/>
                </a:moveTo>
                <a:cubicBezTo>
                  <a:pt x="154" y="17"/>
                  <a:pt x="154" y="17"/>
                  <a:pt x="154" y="17"/>
                </a:cubicBezTo>
                <a:cubicBezTo>
                  <a:pt x="138" y="0"/>
                  <a:pt x="111" y="0"/>
                  <a:pt x="94" y="17"/>
                </a:cubicBezTo>
                <a:cubicBezTo>
                  <a:pt x="16" y="95"/>
                  <a:pt x="16" y="95"/>
                  <a:pt x="16" y="95"/>
                </a:cubicBezTo>
                <a:cubicBezTo>
                  <a:pt x="0" y="111"/>
                  <a:pt x="0" y="138"/>
                  <a:pt x="16" y="155"/>
                </a:cubicBezTo>
                <a:cubicBezTo>
                  <a:pt x="94" y="233"/>
                  <a:pt x="94" y="233"/>
                  <a:pt x="94" y="233"/>
                </a:cubicBezTo>
                <a:cubicBezTo>
                  <a:pt x="111" y="249"/>
                  <a:pt x="138" y="249"/>
                  <a:pt x="154" y="233"/>
                </a:cubicBezTo>
                <a:cubicBezTo>
                  <a:pt x="232" y="155"/>
                  <a:pt x="232" y="155"/>
                  <a:pt x="232" y="155"/>
                </a:cubicBezTo>
                <a:cubicBezTo>
                  <a:pt x="249" y="138"/>
                  <a:pt x="249" y="111"/>
                  <a:pt x="232" y="95"/>
                </a:cubicBezTo>
                <a:close/>
              </a:path>
            </a:pathLst>
          </a:custGeom>
          <a:gradFill>
            <a:gsLst>
              <a:gs pos="100000">
                <a:schemeClr val="accent2">
                  <a:alpha val="8000"/>
                </a:schemeClr>
              </a:gs>
              <a:gs pos="0">
                <a:schemeClr val="accent1">
                  <a:lumMod val="100000"/>
                  <a:alpha val="78000"/>
                </a:schemeClr>
              </a:gs>
            </a:gsLst>
            <a:lin ang="3600000" scaled="0"/>
          </a:gradFill>
          <a:ln w="38100" cap="flat">
            <a:noFill/>
            <a:prstDash val="solid"/>
            <a:miter lim="800000"/>
            <a:headEnd/>
            <a:tailEnd/>
          </a:ln>
          <a:effectLst>
            <a:outerShdw blurRad="419100" dist="38100" dir="5400000" algn="t" rotWithShape="0">
              <a:prstClr val="black">
                <a:alpha val="14000"/>
              </a:prstClr>
            </a:outerShdw>
          </a:effectLst>
        </p:spPr>
        <p:txBody>
          <a:bodyPr vert="horz" wrap="square" lIns="182880" tIns="91440" rIns="182880" bIns="91440" numCol="1" anchor="t" anchorCtr="0" compatLnSpc="1">
            <a:prstTxWarp prst="textNoShape">
              <a:avLst/>
            </a:prstTxWarp>
          </a:bodyPr>
          <a:lstStyle/>
          <a:p>
            <a:endParaRPr lang="en-IN" sz="7200"/>
          </a:p>
        </p:txBody>
      </p:sp>
      <p:sp>
        <p:nvSpPr>
          <p:cNvPr id="28" name="Freeform 13">
            <a:extLst>
              <a:ext uri="{FF2B5EF4-FFF2-40B4-BE49-F238E27FC236}">
                <a16:creationId xmlns:a16="http://schemas.microsoft.com/office/drawing/2014/main" id="{120001EB-096C-4C32-B904-50798192FDB8}"/>
              </a:ext>
            </a:extLst>
          </p:cNvPr>
          <p:cNvSpPr>
            <a:spLocks/>
          </p:cNvSpPr>
          <p:nvPr/>
        </p:nvSpPr>
        <p:spPr bwMode="auto">
          <a:xfrm>
            <a:off x="10473041" y="9154920"/>
            <a:ext cx="2919274" cy="2911414"/>
          </a:xfrm>
          <a:custGeom>
            <a:avLst/>
            <a:gdLst>
              <a:gd name="T0" fmla="*/ 232 w 249"/>
              <a:gd name="T1" fmla="*/ 95 h 249"/>
              <a:gd name="T2" fmla="*/ 154 w 249"/>
              <a:gd name="T3" fmla="*/ 17 h 249"/>
              <a:gd name="T4" fmla="*/ 94 w 249"/>
              <a:gd name="T5" fmla="*/ 17 h 249"/>
              <a:gd name="T6" fmla="*/ 16 w 249"/>
              <a:gd name="T7" fmla="*/ 95 h 249"/>
              <a:gd name="T8" fmla="*/ 16 w 249"/>
              <a:gd name="T9" fmla="*/ 155 h 249"/>
              <a:gd name="T10" fmla="*/ 94 w 249"/>
              <a:gd name="T11" fmla="*/ 233 h 249"/>
              <a:gd name="T12" fmla="*/ 154 w 249"/>
              <a:gd name="T13" fmla="*/ 233 h 249"/>
              <a:gd name="T14" fmla="*/ 232 w 249"/>
              <a:gd name="T15" fmla="*/ 155 h 249"/>
              <a:gd name="T16" fmla="*/ 232 w 249"/>
              <a:gd name="T17" fmla="*/ 9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249">
                <a:moveTo>
                  <a:pt x="232" y="95"/>
                </a:moveTo>
                <a:cubicBezTo>
                  <a:pt x="154" y="17"/>
                  <a:pt x="154" y="17"/>
                  <a:pt x="154" y="17"/>
                </a:cubicBezTo>
                <a:cubicBezTo>
                  <a:pt x="138" y="0"/>
                  <a:pt x="111" y="0"/>
                  <a:pt x="94" y="17"/>
                </a:cubicBezTo>
                <a:cubicBezTo>
                  <a:pt x="16" y="95"/>
                  <a:pt x="16" y="95"/>
                  <a:pt x="16" y="95"/>
                </a:cubicBezTo>
                <a:cubicBezTo>
                  <a:pt x="0" y="111"/>
                  <a:pt x="0" y="138"/>
                  <a:pt x="16" y="155"/>
                </a:cubicBezTo>
                <a:cubicBezTo>
                  <a:pt x="94" y="233"/>
                  <a:pt x="94" y="233"/>
                  <a:pt x="94" y="233"/>
                </a:cubicBezTo>
                <a:cubicBezTo>
                  <a:pt x="111" y="249"/>
                  <a:pt x="138" y="249"/>
                  <a:pt x="154" y="233"/>
                </a:cubicBezTo>
                <a:cubicBezTo>
                  <a:pt x="232" y="155"/>
                  <a:pt x="232" y="155"/>
                  <a:pt x="232" y="155"/>
                </a:cubicBezTo>
                <a:cubicBezTo>
                  <a:pt x="249" y="138"/>
                  <a:pt x="249" y="111"/>
                  <a:pt x="232" y="95"/>
                </a:cubicBezTo>
                <a:close/>
              </a:path>
            </a:pathLst>
          </a:custGeom>
          <a:noFill/>
          <a:ln w="38100" cap="flat">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80" tIns="91440" rIns="182880" bIns="91440" numCol="1" anchor="t" anchorCtr="0" compatLnSpc="1">
            <a:prstTxWarp prst="textNoShape">
              <a:avLst/>
            </a:prstTxWarp>
          </a:bodyPr>
          <a:lstStyle/>
          <a:p>
            <a:endParaRPr lang="en-IN" sz="7200"/>
          </a:p>
        </p:txBody>
      </p:sp>
      <p:sp>
        <p:nvSpPr>
          <p:cNvPr id="29" name="Freeform 13">
            <a:extLst>
              <a:ext uri="{FF2B5EF4-FFF2-40B4-BE49-F238E27FC236}">
                <a16:creationId xmlns:a16="http://schemas.microsoft.com/office/drawing/2014/main" id="{45C282A4-DAB6-45D6-8069-B7FCFEB0D337}"/>
              </a:ext>
            </a:extLst>
          </p:cNvPr>
          <p:cNvSpPr>
            <a:spLocks/>
          </p:cNvSpPr>
          <p:nvPr/>
        </p:nvSpPr>
        <p:spPr bwMode="auto">
          <a:xfrm>
            <a:off x="7954408" y="9158507"/>
            <a:ext cx="3790024" cy="3779820"/>
          </a:xfrm>
          <a:custGeom>
            <a:avLst/>
            <a:gdLst>
              <a:gd name="T0" fmla="*/ 232 w 249"/>
              <a:gd name="T1" fmla="*/ 95 h 249"/>
              <a:gd name="T2" fmla="*/ 154 w 249"/>
              <a:gd name="T3" fmla="*/ 17 h 249"/>
              <a:gd name="T4" fmla="*/ 94 w 249"/>
              <a:gd name="T5" fmla="*/ 17 h 249"/>
              <a:gd name="T6" fmla="*/ 16 w 249"/>
              <a:gd name="T7" fmla="*/ 95 h 249"/>
              <a:gd name="T8" fmla="*/ 16 w 249"/>
              <a:gd name="T9" fmla="*/ 155 h 249"/>
              <a:gd name="T10" fmla="*/ 94 w 249"/>
              <a:gd name="T11" fmla="*/ 233 h 249"/>
              <a:gd name="T12" fmla="*/ 154 w 249"/>
              <a:gd name="T13" fmla="*/ 233 h 249"/>
              <a:gd name="T14" fmla="*/ 232 w 249"/>
              <a:gd name="T15" fmla="*/ 155 h 249"/>
              <a:gd name="T16" fmla="*/ 232 w 249"/>
              <a:gd name="T17" fmla="*/ 9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249">
                <a:moveTo>
                  <a:pt x="232" y="95"/>
                </a:moveTo>
                <a:cubicBezTo>
                  <a:pt x="154" y="17"/>
                  <a:pt x="154" y="17"/>
                  <a:pt x="154" y="17"/>
                </a:cubicBezTo>
                <a:cubicBezTo>
                  <a:pt x="138" y="0"/>
                  <a:pt x="111" y="0"/>
                  <a:pt x="94" y="17"/>
                </a:cubicBezTo>
                <a:cubicBezTo>
                  <a:pt x="16" y="95"/>
                  <a:pt x="16" y="95"/>
                  <a:pt x="16" y="95"/>
                </a:cubicBezTo>
                <a:cubicBezTo>
                  <a:pt x="0" y="111"/>
                  <a:pt x="0" y="138"/>
                  <a:pt x="16" y="155"/>
                </a:cubicBezTo>
                <a:cubicBezTo>
                  <a:pt x="94" y="233"/>
                  <a:pt x="94" y="233"/>
                  <a:pt x="94" y="233"/>
                </a:cubicBezTo>
                <a:cubicBezTo>
                  <a:pt x="111" y="249"/>
                  <a:pt x="138" y="249"/>
                  <a:pt x="154" y="233"/>
                </a:cubicBezTo>
                <a:cubicBezTo>
                  <a:pt x="232" y="155"/>
                  <a:pt x="232" y="155"/>
                  <a:pt x="232" y="155"/>
                </a:cubicBezTo>
                <a:cubicBezTo>
                  <a:pt x="249" y="138"/>
                  <a:pt x="249" y="111"/>
                  <a:pt x="232" y="95"/>
                </a:cubicBezTo>
                <a:close/>
              </a:path>
            </a:pathLst>
          </a:custGeom>
          <a:noFill/>
          <a:ln w="381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80" tIns="91440" rIns="182880" bIns="91440" numCol="1" anchor="t" anchorCtr="0" compatLnSpc="1">
            <a:prstTxWarp prst="textNoShape">
              <a:avLst/>
            </a:prstTxWarp>
          </a:bodyPr>
          <a:lstStyle/>
          <a:p>
            <a:endParaRPr lang="en-IN" sz="7200"/>
          </a:p>
        </p:txBody>
      </p:sp>
      <p:sp>
        <p:nvSpPr>
          <p:cNvPr id="30" name="Freeform 13">
            <a:extLst>
              <a:ext uri="{FF2B5EF4-FFF2-40B4-BE49-F238E27FC236}">
                <a16:creationId xmlns:a16="http://schemas.microsoft.com/office/drawing/2014/main" id="{E20BCD2D-2D3A-4996-95C6-E79F9E12497D}"/>
              </a:ext>
            </a:extLst>
          </p:cNvPr>
          <p:cNvSpPr>
            <a:spLocks/>
          </p:cNvSpPr>
          <p:nvPr/>
        </p:nvSpPr>
        <p:spPr bwMode="auto">
          <a:xfrm>
            <a:off x="15485033" y="5252997"/>
            <a:ext cx="2171262" cy="2165416"/>
          </a:xfrm>
          <a:custGeom>
            <a:avLst/>
            <a:gdLst>
              <a:gd name="T0" fmla="*/ 232 w 249"/>
              <a:gd name="T1" fmla="*/ 95 h 249"/>
              <a:gd name="T2" fmla="*/ 154 w 249"/>
              <a:gd name="T3" fmla="*/ 17 h 249"/>
              <a:gd name="T4" fmla="*/ 94 w 249"/>
              <a:gd name="T5" fmla="*/ 17 h 249"/>
              <a:gd name="T6" fmla="*/ 16 w 249"/>
              <a:gd name="T7" fmla="*/ 95 h 249"/>
              <a:gd name="T8" fmla="*/ 16 w 249"/>
              <a:gd name="T9" fmla="*/ 155 h 249"/>
              <a:gd name="T10" fmla="*/ 94 w 249"/>
              <a:gd name="T11" fmla="*/ 233 h 249"/>
              <a:gd name="T12" fmla="*/ 154 w 249"/>
              <a:gd name="T13" fmla="*/ 233 h 249"/>
              <a:gd name="T14" fmla="*/ 232 w 249"/>
              <a:gd name="T15" fmla="*/ 155 h 249"/>
              <a:gd name="T16" fmla="*/ 232 w 249"/>
              <a:gd name="T17" fmla="*/ 9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249">
                <a:moveTo>
                  <a:pt x="232" y="95"/>
                </a:moveTo>
                <a:cubicBezTo>
                  <a:pt x="154" y="17"/>
                  <a:pt x="154" y="17"/>
                  <a:pt x="154" y="17"/>
                </a:cubicBezTo>
                <a:cubicBezTo>
                  <a:pt x="138" y="0"/>
                  <a:pt x="111" y="0"/>
                  <a:pt x="94" y="17"/>
                </a:cubicBezTo>
                <a:cubicBezTo>
                  <a:pt x="16" y="95"/>
                  <a:pt x="16" y="95"/>
                  <a:pt x="16" y="95"/>
                </a:cubicBezTo>
                <a:cubicBezTo>
                  <a:pt x="0" y="111"/>
                  <a:pt x="0" y="138"/>
                  <a:pt x="16" y="155"/>
                </a:cubicBezTo>
                <a:cubicBezTo>
                  <a:pt x="94" y="233"/>
                  <a:pt x="94" y="233"/>
                  <a:pt x="94" y="233"/>
                </a:cubicBezTo>
                <a:cubicBezTo>
                  <a:pt x="111" y="249"/>
                  <a:pt x="138" y="249"/>
                  <a:pt x="154" y="233"/>
                </a:cubicBezTo>
                <a:cubicBezTo>
                  <a:pt x="232" y="155"/>
                  <a:pt x="232" y="155"/>
                  <a:pt x="232" y="155"/>
                </a:cubicBezTo>
                <a:cubicBezTo>
                  <a:pt x="249" y="138"/>
                  <a:pt x="249" y="111"/>
                  <a:pt x="232" y="95"/>
                </a:cubicBezTo>
                <a:close/>
              </a:path>
            </a:pathLst>
          </a:custGeom>
          <a:noFill/>
          <a:ln w="381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80" tIns="91440" rIns="182880" bIns="91440" numCol="1" anchor="t" anchorCtr="0" compatLnSpc="1">
            <a:prstTxWarp prst="textNoShape">
              <a:avLst/>
            </a:prstTxWarp>
          </a:bodyPr>
          <a:lstStyle/>
          <a:p>
            <a:endParaRPr lang="en-IN" sz="7200"/>
          </a:p>
        </p:txBody>
      </p:sp>
      <p:sp>
        <p:nvSpPr>
          <p:cNvPr id="33" name="Freeform: Shape 32">
            <a:extLst>
              <a:ext uri="{FF2B5EF4-FFF2-40B4-BE49-F238E27FC236}">
                <a16:creationId xmlns:a16="http://schemas.microsoft.com/office/drawing/2014/main" id="{33BDE0F9-DD63-4522-BFBF-12401419D456}"/>
              </a:ext>
            </a:extLst>
          </p:cNvPr>
          <p:cNvSpPr/>
          <p:nvPr/>
        </p:nvSpPr>
        <p:spPr>
          <a:xfrm>
            <a:off x="7731964" y="-2"/>
            <a:ext cx="5372512" cy="4891644"/>
          </a:xfrm>
          <a:custGeom>
            <a:avLst/>
            <a:gdLst>
              <a:gd name="connsiteX0" fmla="*/ 912645 w 2686256"/>
              <a:gd name="connsiteY0" fmla="*/ 0 h 2445822"/>
              <a:gd name="connsiteX1" fmla="*/ 1765244 w 2686256"/>
              <a:gd name="connsiteY1" fmla="*/ 0 h 2445822"/>
              <a:gd name="connsiteX2" fmla="*/ 1782469 w 2686256"/>
              <a:gd name="connsiteY2" fmla="*/ 17179 h 2445822"/>
              <a:gd name="connsiteX3" fmla="*/ 2543993 w 2686256"/>
              <a:gd name="connsiteY3" fmla="*/ 776652 h 2445822"/>
              <a:gd name="connsiteX4" fmla="*/ 2543993 w 2686256"/>
              <a:gd name="connsiteY4" fmla="*/ 1444320 h 2445822"/>
              <a:gd name="connsiteX5" fmla="*/ 1673680 w 2686256"/>
              <a:gd name="connsiteY5" fmla="*/ 2312289 h 2445822"/>
              <a:gd name="connsiteX6" fmla="*/ 1004208 w 2686256"/>
              <a:gd name="connsiteY6" fmla="*/ 2312289 h 2445822"/>
              <a:gd name="connsiteX7" fmla="*/ 133895 w 2686256"/>
              <a:gd name="connsiteY7" fmla="*/ 1444320 h 2445822"/>
              <a:gd name="connsiteX8" fmla="*/ 133895 w 2686256"/>
              <a:gd name="connsiteY8" fmla="*/ 776652 h 2445822"/>
              <a:gd name="connsiteX9" fmla="*/ 851011 w 2686256"/>
              <a:gd name="connsiteY9" fmla="*/ 61468 h 2445822"/>
              <a:gd name="connsiteX10" fmla="*/ 912645 w 2686256"/>
              <a:gd name="connsiteY10" fmla="*/ 0 h 2445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86256" h="2445822">
                <a:moveTo>
                  <a:pt x="912645" y="0"/>
                </a:moveTo>
                <a:lnTo>
                  <a:pt x="1765244" y="0"/>
                </a:lnTo>
                <a:lnTo>
                  <a:pt x="1782469" y="17179"/>
                </a:lnTo>
                <a:cubicBezTo>
                  <a:pt x="1891258" y="125675"/>
                  <a:pt x="2108837" y="342668"/>
                  <a:pt x="2543993" y="776652"/>
                </a:cubicBezTo>
                <a:cubicBezTo>
                  <a:pt x="2733677" y="954697"/>
                  <a:pt x="2733677" y="1255147"/>
                  <a:pt x="2543993" y="1444320"/>
                </a:cubicBezTo>
                <a:cubicBezTo>
                  <a:pt x="2543993" y="1444320"/>
                  <a:pt x="2543993" y="1444320"/>
                  <a:pt x="1673680" y="2312289"/>
                </a:cubicBezTo>
                <a:cubicBezTo>
                  <a:pt x="1495154" y="2490334"/>
                  <a:pt x="1193892" y="2490334"/>
                  <a:pt x="1004208" y="2312289"/>
                </a:cubicBezTo>
                <a:cubicBezTo>
                  <a:pt x="1004208" y="2312289"/>
                  <a:pt x="1004208" y="2312289"/>
                  <a:pt x="133895" y="1444320"/>
                </a:cubicBezTo>
                <a:cubicBezTo>
                  <a:pt x="-44631" y="1255147"/>
                  <a:pt x="-44631" y="954697"/>
                  <a:pt x="133895" y="776652"/>
                </a:cubicBezTo>
                <a:cubicBezTo>
                  <a:pt x="133895" y="776652"/>
                  <a:pt x="133895" y="776652"/>
                  <a:pt x="851011" y="61468"/>
                </a:cubicBezTo>
                <a:lnTo>
                  <a:pt x="912645" y="0"/>
                </a:lnTo>
                <a:close/>
              </a:path>
            </a:pathLst>
          </a:custGeom>
          <a:gradFill>
            <a:gsLst>
              <a:gs pos="0">
                <a:schemeClr val="accent2">
                  <a:alpha val="8000"/>
                </a:schemeClr>
              </a:gs>
              <a:gs pos="100000">
                <a:schemeClr val="accent1">
                  <a:lumMod val="100000"/>
                  <a:alpha val="78000"/>
                </a:schemeClr>
              </a:gs>
            </a:gsLst>
            <a:lin ang="3600000" scaled="0"/>
          </a:gradFill>
          <a:ln>
            <a:noFill/>
          </a:ln>
          <a:effectLst>
            <a:outerShdw blurRad="419100" dist="38100" dir="5400000" algn="t"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7200"/>
          </a:p>
        </p:txBody>
      </p:sp>
      <p:sp>
        <p:nvSpPr>
          <p:cNvPr id="13" name="TextBox 12">
            <a:extLst>
              <a:ext uri="{FF2B5EF4-FFF2-40B4-BE49-F238E27FC236}">
                <a16:creationId xmlns:a16="http://schemas.microsoft.com/office/drawing/2014/main" id="{992FF1EB-3F68-C343-B93F-A86B0C5FD1E2}"/>
              </a:ext>
            </a:extLst>
          </p:cNvPr>
          <p:cNvSpPr txBox="1"/>
          <p:nvPr/>
        </p:nvSpPr>
        <p:spPr>
          <a:xfrm>
            <a:off x="0" y="5162309"/>
            <a:ext cx="15718420" cy="1908215"/>
          </a:xfrm>
          <a:prstGeom prst="rect">
            <a:avLst/>
          </a:prstGeom>
          <a:noFill/>
        </p:spPr>
        <p:txBody>
          <a:bodyPr wrap="square" rtlCol="0" anchor="t">
            <a:spAutoFit/>
          </a:bodyPr>
          <a:lstStyle/>
          <a:p>
            <a:r>
              <a:rPr lang="en-US" sz="7000" b="1" dirty="0">
                <a:latin typeface="Century Gothic"/>
              </a:rPr>
              <a:t>Video Game Sales-Nintendo</a:t>
            </a:r>
            <a:endParaRPr lang="en-US" sz="7000" b="1" dirty="0" err="1">
              <a:latin typeface="Century Gothic" panose="020B0502020202020204" pitchFamily="34" charset="0"/>
            </a:endParaRPr>
          </a:p>
          <a:p>
            <a:r>
              <a:rPr lang="en-US" sz="4800" dirty="0">
                <a:latin typeface="Century Gothic" panose="020B0502020202020204" pitchFamily="34" charset="0"/>
              </a:rPr>
              <a:t>Competitive Landscape Analysis w/ R</a:t>
            </a:r>
          </a:p>
        </p:txBody>
      </p:sp>
      <p:sp>
        <p:nvSpPr>
          <p:cNvPr id="27" name="Freeform 13">
            <a:extLst>
              <a:ext uri="{FF2B5EF4-FFF2-40B4-BE49-F238E27FC236}">
                <a16:creationId xmlns:a16="http://schemas.microsoft.com/office/drawing/2014/main" id="{85F31776-0A61-4B33-AC24-3688B7535A38}"/>
              </a:ext>
            </a:extLst>
          </p:cNvPr>
          <p:cNvSpPr>
            <a:spLocks/>
          </p:cNvSpPr>
          <p:nvPr/>
        </p:nvSpPr>
        <p:spPr bwMode="auto">
          <a:xfrm>
            <a:off x="10761399" y="3189236"/>
            <a:ext cx="2449764" cy="2443168"/>
          </a:xfrm>
          <a:custGeom>
            <a:avLst/>
            <a:gdLst>
              <a:gd name="T0" fmla="*/ 232 w 249"/>
              <a:gd name="T1" fmla="*/ 95 h 249"/>
              <a:gd name="T2" fmla="*/ 154 w 249"/>
              <a:gd name="T3" fmla="*/ 17 h 249"/>
              <a:gd name="T4" fmla="*/ 94 w 249"/>
              <a:gd name="T5" fmla="*/ 17 h 249"/>
              <a:gd name="T6" fmla="*/ 16 w 249"/>
              <a:gd name="T7" fmla="*/ 95 h 249"/>
              <a:gd name="T8" fmla="*/ 16 w 249"/>
              <a:gd name="T9" fmla="*/ 155 h 249"/>
              <a:gd name="T10" fmla="*/ 94 w 249"/>
              <a:gd name="T11" fmla="*/ 233 h 249"/>
              <a:gd name="T12" fmla="*/ 154 w 249"/>
              <a:gd name="T13" fmla="*/ 233 h 249"/>
              <a:gd name="T14" fmla="*/ 232 w 249"/>
              <a:gd name="T15" fmla="*/ 155 h 249"/>
              <a:gd name="T16" fmla="*/ 232 w 249"/>
              <a:gd name="T17" fmla="*/ 9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249">
                <a:moveTo>
                  <a:pt x="232" y="95"/>
                </a:moveTo>
                <a:cubicBezTo>
                  <a:pt x="154" y="17"/>
                  <a:pt x="154" y="17"/>
                  <a:pt x="154" y="17"/>
                </a:cubicBezTo>
                <a:cubicBezTo>
                  <a:pt x="138" y="0"/>
                  <a:pt x="111" y="0"/>
                  <a:pt x="94" y="17"/>
                </a:cubicBezTo>
                <a:cubicBezTo>
                  <a:pt x="16" y="95"/>
                  <a:pt x="16" y="95"/>
                  <a:pt x="16" y="95"/>
                </a:cubicBezTo>
                <a:cubicBezTo>
                  <a:pt x="0" y="111"/>
                  <a:pt x="0" y="138"/>
                  <a:pt x="16" y="155"/>
                </a:cubicBezTo>
                <a:cubicBezTo>
                  <a:pt x="94" y="233"/>
                  <a:pt x="94" y="233"/>
                  <a:pt x="94" y="233"/>
                </a:cubicBezTo>
                <a:cubicBezTo>
                  <a:pt x="111" y="249"/>
                  <a:pt x="138" y="249"/>
                  <a:pt x="154" y="233"/>
                </a:cubicBezTo>
                <a:cubicBezTo>
                  <a:pt x="232" y="155"/>
                  <a:pt x="232" y="155"/>
                  <a:pt x="232" y="155"/>
                </a:cubicBezTo>
                <a:cubicBezTo>
                  <a:pt x="249" y="138"/>
                  <a:pt x="249" y="111"/>
                  <a:pt x="232" y="95"/>
                </a:cubicBezTo>
                <a:close/>
              </a:path>
            </a:pathLst>
          </a:custGeom>
          <a:noFill/>
          <a:ln w="38100"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80" tIns="91440" rIns="182880" bIns="91440" numCol="1" anchor="t" anchorCtr="0" compatLnSpc="1">
            <a:prstTxWarp prst="textNoShape">
              <a:avLst/>
            </a:prstTxWarp>
          </a:bodyPr>
          <a:lstStyle/>
          <a:p>
            <a:endParaRPr lang="en-IN" sz="7200"/>
          </a:p>
        </p:txBody>
      </p:sp>
      <p:sp>
        <p:nvSpPr>
          <p:cNvPr id="2" name="TextBox 1">
            <a:extLst>
              <a:ext uri="{FF2B5EF4-FFF2-40B4-BE49-F238E27FC236}">
                <a16:creationId xmlns:a16="http://schemas.microsoft.com/office/drawing/2014/main" id="{55A22B89-1348-4012-A4E9-29D6B76D1C26}"/>
              </a:ext>
            </a:extLst>
          </p:cNvPr>
          <p:cNvSpPr txBox="1"/>
          <p:nvPr/>
        </p:nvSpPr>
        <p:spPr>
          <a:xfrm>
            <a:off x="-12282" y="9711380"/>
            <a:ext cx="8825158" cy="3416320"/>
          </a:xfrm>
          <a:prstGeom prst="rect">
            <a:avLst/>
          </a:prstGeom>
          <a:noFill/>
        </p:spPr>
        <p:txBody>
          <a:bodyPr wrap="square" rtlCol="0" anchor="t">
            <a:spAutoFit/>
          </a:bodyPr>
          <a:lstStyle/>
          <a:p>
            <a:r>
              <a:rPr lang="en-US" sz="3600" dirty="0">
                <a:solidFill>
                  <a:srgbClr val="999999"/>
                </a:solidFill>
              </a:rPr>
              <a:t>Team member names: Joshua McCleary, Jennifer Rogers, James Watson, Nicholas McIntosh</a:t>
            </a:r>
            <a:br>
              <a:rPr lang="en-US" sz="3600" dirty="0">
                <a:solidFill>
                  <a:srgbClr val="999999"/>
                </a:solidFill>
              </a:rPr>
            </a:br>
            <a:r>
              <a:rPr lang="en-US" sz="3600" dirty="0">
                <a:solidFill>
                  <a:srgbClr val="999999"/>
                </a:solidFill>
              </a:rPr>
              <a:t>Team’s Organization: United Gamers Associations </a:t>
            </a:r>
            <a:br>
              <a:rPr lang="en-US" sz="3600" dirty="0">
                <a:solidFill>
                  <a:srgbClr val="999999"/>
                </a:solidFill>
              </a:rPr>
            </a:br>
            <a:r>
              <a:rPr lang="en-US" sz="3600" dirty="0">
                <a:solidFill>
                  <a:srgbClr val="999999"/>
                </a:solidFill>
              </a:rPr>
              <a:t>Date of in-class presentation: 6/9/2020</a:t>
            </a:r>
          </a:p>
        </p:txBody>
      </p:sp>
    </p:spTree>
    <p:extLst>
      <p:ext uri="{BB962C8B-B14F-4D97-AF65-F5344CB8AC3E}">
        <p14:creationId xmlns:p14="http://schemas.microsoft.com/office/powerpoint/2010/main" val="1148337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4.85058E-6 0 L 0.47035 0.0037 " pathEditMode="relative" rAng="0" ptsTypes="AA">
                                      <p:cBhvr>
                                        <p:cTn id="6" dur="15000" fill="hold"/>
                                        <p:tgtEl>
                                          <p:spTgt spid="11"/>
                                        </p:tgtEl>
                                        <p:attrNameLst>
                                          <p:attrName>ppt_x</p:attrName>
                                          <p:attrName>ppt_y</p:attrName>
                                        </p:attrNameLst>
                                      </p:cBhvr>
                                      <p:rCtr x="23517" y="185"/>
                                    </p:animMotion>
                                  </p:childTnLst>
                                </p:cTn>
                              </p:par>
                              <p:par>
                                <p:cTn id="7" presetID="2" presetClass="entr" presetSubtype="1"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anim calcmode="lin" valueType="num">
                                      <p:cBhvr additive="base">
                                        <p:cTn id="9" dur="5000" fill="hold"/>
                                        <p:tgtEl>
                                          <p:spTgt spid="22"/>
                                        </p:tgtEl>
                                        <p:attrNameLst>
                                          <p:attrName>ppt_x</p:attrName>
                                        </p:attrNameLst>
                                      </p:cBhvr>
                                      <p:tavLst>
                                        <p:tav tm="0">
                                          <p:val>
                                            <p:strVal val="#ppt_x"/>
                                          </p:val>
                                        </p:tav>
                                        <p:tav tm="100000">
                                          <p:val>
                                            <p:strVal val="#ppt_x"/>
                                          </p:val>
                                        </p:tav>
                                      </p:tavLst>
                                    </p:anim>
                                    <p:anim calcmode="lin" valueType="num">
                                      <p:cBhvr additive="base">
                                        <p:cTn id="10" dur="5000" fill="hold"/>
                                        <p:tgtEl>
                                          <p:spTgt spid="22"/>
                                        </p:tgtEl>
                                        <p:attrNameLst>
                                          <p:attrName>ppt_y</p:attrName>
                                        </p:attrNameLst>
                                      </p:cBhvr>
                                      <p:tavLst>
                                        <p:tav tm="0">
                                          <p:val>
                                            <p:strVal val="0-#ppt_h/2"/>
                                          </p:val>
                                        </p:tav>
                                        <p:tav tm="100000">
                                          <p:val>
                                            <p:strVal val="#ppt_y"/>
                                          </p:val>
                                        </p:tav>
                                      </p:tavLst>
                                    </p:anim>
                                  </p:childTnLst>
                                </p:cTn>
                              </p:par>
                              <p:par>
                                <p:cTn id="11" presetID="2" presetClass="entr" presetSubtype="4"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0" fill="hold"/>
                                        <p:tgtEl>
                                          <p:spTgt spid="15"/>
                                        </p:tgtEl>
                                        <p:attrNameLst>
                                          <p:attrName>ppt_x</p:attrName>
                                        </p:attrNameLst>
                                      </p:cBhvr>
                                      <p:tavLst>
                                        <p:tav tm="0">
                                          <p:val>
                                            <p:strVal val="#ppt_x"/>
                                          </p:val>
                                        </p:tav>
                                        <p:tav tm="100000">
                                          <p:val>
                                            <p:strVal val="#ppt_x"/>
                                          </p:val>
                                        </p:tav>
                                      </p:tavLst>
                                    </p:anim>
                                    <p:anim calcmode="lin" valueType="num">
                                      <p:cBhvr additive="base">
                                        <p:cTn id="14" dur="5000" fill="hold"/>
                                        <p:tgtEl>
                                          <p:spTgt spid="15"/>
                                        </p:tgtEl>
                                        <p:attrNameLst>
                                          <p:attrName>ppt_y</p:attrName>
                                        </p:attrNameLst>
                                      </p:cBhvr>
                                      <p:tavLst>
                                        <p:tav tm="0">
                                          <p:val>
                                            <p:strVal val="1+#ppt_h/2"/>
                                          </p:val>
                                        </p:tav>
                                        <p:tav tm="100000">
                                          <p:val>
                                            <p:strVal val="#ppt_y"/>
                                          </p:val>
                                        </p:tav>
                                      </p:tavLst>
                                    </p:anim>
                                  </p:childTnLst>
                                </p:cTn>
                              </p:par>
                              <p:par>
                                <p:cTn id="15" presetID="0" presetClass="path" presetSubtype="0" accel="50000" decel="50000" fill="hold" grpId="0" nodeType="withEffect">
                                  <p:stCondLst>
                                    <p:cond delay="0"/>
                                  </p:stCondLst>
                                  <p:childTnLst>
                                    <p:animMotion origin="layout" path="M -0.15197 -0.25127 L -1.51052E-7 2.22222E-6 " pathEditMode="relative" rAng="0" ptsTypes="AA">
                                      <p:cBhvr>
                                        <p:cTn id="16" dur="5000" fill="hold"/>
                                        <p:tgtEl>
                                          <p:spTgt spid="33"/>
                                        </p:tgtEl>
                                        <p:attrNameLst>
                                          <p:attrName>ppt_x</p:attrName>
                                          <p:attrName>ppt_y</p:attrName>
                                        </p:attrNameLst>
                                      </p:cBhvr>
                                      <p:rCtr x="7709" y="12535"/>
                                    </p:animMotion>
                                  </p:childTnLst>
                                </p:cTn>
                              </p:par>
                              <p:par>
                                <p:cTn id="17" presetID="2" presetClass="entr" presetSubtype="1"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0" fill="hold"/>
                                        <p:tgtEl>
                                          <p:spTgt spid="27"/>
                                        </p:tgtEl>
                                        <p:attrNameLst>
                                          <p:attrName>ppt_x</p:attrName>
                                        </p:attrNameLst>
                                      </p:cBhvr>
                                      <p:tavLst>
                                        <p:tav tm="0">
                                          <p:val>
                                            <p:strVal val="#ppt_x"/>
                                          </p:val>
                                        </p:tav>
                                        <p:tav tm="100000">
                                          <p:val>
                                            <p:strVal val="#ppt_x"/>
                                          </p:val>
                                        </p:tav>
                                      </p:tavLst>
                                    </p:anim>
                                    <p:anim calcmode="lin" valueType="num">
                                      <p:cBhvr additive="base">
                                        <p:cTn id="20" dur="5000" fill="hold"/>
                                        <p:tgtEl>
                                          <p:spTgt spid="27"/>
                                        </p:tgtEl>
                                        <p:attrNameLst>
                                          <p:attrName>ppt_y</p:attrName>
                                        </p:attrNameLst>
                                      </p:cBhvr>
                                      <p:tavLst>
                                        <p:tav tm="0">
                                          <p:val>
                                            <p:strVal val="0-#ppt_h/2"/>
                                          </p:val>
                                        </p:tav>
                                        <p:tav tm="100000">
                                          <p:val>
                                            <p:strVal val="#ppt_y"/>
                                          </p:val>
                                        </p:tav>
                                      </p:tavLst>
                                    </p:anim>
                                  </p:childTnLst>
                                </p:cTn>
                              </p:par>
                              <p:par>
                                <p:cTn id="21" presetID="8" presetClass="emph" presetSubtype="0" repeatCount="3000" fill="hold" grpId="1" nodeType="withEffect">
                                  <p:stCondLst>
                                    <p:cond delay="0"/>
                                  </p:stCondLst>
                                  <p:childTnLst>
                                    <p:animRot by="21600000">
                                      <p:cBhvr>
                                        <p:cTn id="22" dur="5000" fill="hold"/>
                                        <p:tgtEl>
                                          <p:spTgt spid="27"/>
                                        </p:tgtEl>
                                        <p:attrNameLst>
                                          <p:attrName>r</p:attrName>
                                        </p:attrNameLst>
                                      </p:cBhvr>
                                    </p:animRot>
                                  </p:childTnLst>
                                </p:cTn>
                              </p:par>
                              <p:par>
                                <p:cTn id="23" presetID="2" presetClass="entr" presetSubtype="2"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anim calcmode="lin" valueType="num">
                                      <p:cBhvr additive="base">
                                        <p:cTn id="25" dur="5000" fill="hold"/>
                                        <p:tgtEl>
                                          <p:spTgt spid="30"/>
                                        </p:tgtEl>
                                        <p:attrNameLst>
                                          <p:attrName>ppt_x</p:attrName>
                                        </p:attrNameLst>
                                      </p:cBhvr>
                                      <p:tavLst>
                                        <p:tav tm="0">
                                          <p:val>
                                            <p:strVal val="1+#ppt_w/2"/>
                                          </p:val>
                                        </p:tav>
                                        <p:tav tm="100000">
                                          <p:val>
                                            <p:strVal val="#ppt_x"/>
                                          </p:val>
                                        </p:tav>
                                      </p:tavLst>
                                    </p:anim>
                                    <p:anim calcmode="lin" valueType="num">
                                      <p:cBhvr additive="base">
                                        <p:cTn id="26" dur="5000" fill="hold"/>
                                        <p:tgtEl>
                                          <p:spTgt spid="30"/>
                                        </p:tgtEl>
                                        <p:attrNameLst>
                                          <p:attrName>ppt_y</p:attrName>
                                        </p:attrNameLst>
                                      </p:cBhvr>
                                      <p:tavLst>
                                        <p:tav tm="0">
                                          <p:val>
                                            <p:strVal val="#ppt_y"/>
                                          </p:val>
                                        </p:tav>
                                        <p:tav tm="100000">
                                          <p:val>
                                            <p:strVal val="#ppt_y"/>
                                          </p:val>
                                        </p:tav>
                                      </p:tavLst>
                                    </p:anim>
                                  </p:childTnLst>
                                </p:cTn>
                              </p:par>
                              <p:par>
                                <p:cTn id="27" presetID="8" presetClass="emph" presetSubtype="0" repeatCount="3000" fill="hold" grpId="1" nodeType="withEffect">
                                  <p:stCondLst>
                                    <p:cond delay="0"/>
                                  </p:stCondLst>
                                  <p:childTnLst>
                                    <p:animRot by="21600000">
                                      <p:cBhvr>
                                        <p:cTn id="28" dur="5000" fill="hold"/>
                                        <p:tgtEl>
                                          <p:spTgt spid="30"/>
                                        </p:tgtEl>
                                        <p:attrNameLst>
                                          <p:attrName>r</p:attrName>
                                        </p:attrNameLst>
                                      </p:cBhvr>
                                    </p:animRot>
                                  </p:childTnLst>
                                </p:cTn>
                              </p:par>
                              <p:par>
                                <p:cTn id="29" presetID="0" presetClass="path" presetSubtype="0" accel="50000" decel="50000" fill="hold" grpId="0" nodeType="withEffect">
                                  <p:stCondLst>
                                    <p:cond delay="0"/>
                                  </p:stCondLst>
                                  <p:childTnLst>
                                    <p:animMotion origin="layout" path="M 0.34722 0.64502 L -4.15001E-6 2.77778E-6 " pathEditMode="relative" rAng="0" ptsTypes="AA">
                                      <p:cBhvr>
                                        <p:cTn id="30" dur="8000" fill="hold"/>
                                        <p:tgtEl>
                                          <p:spTgt spid="26"/>
                                        </p:tgtEl>
                                        <p:attrNameLst>
                                          <p:attrName>ppt_x</p:attrName>
                                          <p:attrName>ppt_y</p:attrName>
                                        </p:attrNameLst>
                                      </p:cBhvr>
                                      <p:rCtr x="-17293" y="-32176"/>
                                    </p:animMotion>
                                  </p:childTnLst>
                                </p:cTn>
                              </p:par>
                              <p:par>
                                <p:cTn id="31" presetID="0" presetClass="path" presetSubtype="0" accel="50000" decel="50000" fill="hold" grpId="0" nodeType="withEffect">
                                  <p:stCondLst>
                                    <p:cond delay="0"/>
                                  </p:stCondLst>
                                  <p:childTnLst>
                                    <p:animMotion origin="layout" path="M 0.13757 -0.56319 L -3.90455E-6 3.14815E-6 " pathEditMode="relative" rAng="0" ptsTypes="AA">
                                      <p:cBhvr>
                                        <p:cTn id="32" dur="5000" fill="hold"/>
                                        <p:tgtEl>
                                          <p:spTgt spid="19"/>
                                        </p:tgtEl>
                                        <p:attrNameLst>
                                          <p:attrName>ppt_x</p:attrName>
                                          <p:attrName>ppt_y</p:attrName>
                                        </p:attrNameLst>
                                      </p:cBhvr>
                                      <p:rCtr x="-6830" y="27662"/>
                                    </p:animMotion>
                                  </p:childTnLst>
                                </p:cTn>
                              </p:par>
                              <p:par>
                                <p:cTn id="33" presetID="8" presetClass="emph" presetSubtype="0" repeatCount="3000" fill="hold" grpId="1" nodeType="withEffect">
                                  <p:stCondLst>
                                    <p:cond delay="0"/>
                                  </p:stCondLst>
                                  <p:childTnLst>
                                    <p:animRot by="-21600000">
                                      <p:cBhvr>
                                        <p:cTn id="34" dur="5000" fill="hold"/>
                                        <p:tgtEl>
                                          <p:spTgt spid="19"/>
                                        </p:tgtEl>
                                        <p:attrNameLst>
                                          <p:attrName>r</p:attrName>
                                        </p:attrNameLst>
                                      </p:cBhvr>
                                    </p:animRot>
                                  </p:childTnLst>
                                </p:cTn>
                              </p:par>
                              <p:par>
                                <p:cTn id="35" presetID="2" presetClass="entr" presetSubtype="8"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anim calcmode="lin" valueType="num">
                                      <p:cBhvr additive="base">
                                        <p:cTn id="37" dur="8000" fill="hold"/>
                                        <p:tgtEl>
                                          <p:spTgt spid="29"/>
                                        </p:tgtEl>
                                        <p:attrNameLst>
                                          <p:attrName>ppt_x</p:attrName>
                                        </p:attrNameLst>
                                      </p:cBhvr>
                                      <p:tavLst>
                                        <p:tav tm="0">
                                          <p:val>
                                            <p:strVal val="0-#ppt_w/2"/>
                                          </p:val>
                                        </p:tav>
                                        <p:tav tm="100000">
                                          <p:val>
                                            <p:strVal val="#ppt_x"/>
                                          </p:val>
                                        </p:tav>
                                      </p:tavLst>
                                    </p:anim>
                                    <p:anim calcmode="lin" valueType="num">
                                      <p:cBhvr additive="base">
                                        <p:cTn id="38" dur="8000" fill="hold"/>
                                        <p:tgtEl>
                                          <p:spTgt spid="29"/>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 calcmode="lin" valueType="num">
                                      <p:cBhvr additive="base">
                                        <p:cTn id="41" dur="5000" fill="hold"/>
                                        <p:tgtEl>
                                          <p:spTgt spid="28"/>
                                        </p:tgtEl>
                                        <p:attrNameLst>
                                          <p:attrName>ppt_x</p:attrName>
                                        </p:attrNameLst>
                                      </p:cBhvr>
                                      <p:tavLst>
                                        <p:tav tm="0">
                                          <p:val>
                                            <p:strVal val="0-#ppt_w/2"/>
                                          </p:val>
                                        </p:tav>
                                        <p:tav tm="100000">
                                          <p:val>
                                            <p:strVal val="#ppt_x"/>
                                          </p:val>
                                        </p:tav>
                                      </p:tavLst>
                                    </p:anim>
                                    <p:anim calcmode="lin" valueType="num">
                                      <p:cBhvr additive="base">
                                        <p:cTn id="42" dur="5000" fill="hold"/>
                                        <p:tgtEl>
                                          <p:spTgt spid="28"/>
                                        </p:tgtEl>
                                        <p:attrNameLst>
                                          <p:attrName>ppt_y</p:attrName>
                                        </p:attrNameLst>
                                      </p:cBhvr>
                                      <p:tavLst>
                                        <p:tav tm="0">
                                          <p:val>
                                            <p:strVal val="#ppt_y"/>
                                          </p:val>
                                        </p:tav>
                                        <p:tav tm="100000">
                                          <p:val>
                                            <p:strVal val="#ppt_y"/>
                                          </p:val>
                                        </p:tav>
                                      </p:tavLst>
                                    </p:anim>
                                  </p:childTnLst>
                                </p:cTn>
                              </p:par>
                              <p:par>
                                <p:cTn id="43" presetID="8" presetClass="emph" presetSubtype="0" repeatCount="3000" fill="hold" grpId="1" nodeType="withEffect">
                                  <p:stCondLst>
                                    <p:cond delay="0"/>
                                  </p:stCondLst>
                                  <p:childTnLst>
                                    <p:animRot by="-21600000">
                                      <p:cBhvr>
                                        <p:cTn id="44" dur="5000" fill="hold"/>
                                        <p:tgtEl>
                                          <p:spTgt spid="28"/>
                                        </p:tgtEl>
                                        <p:attrNameLst>
                                          <p:attrName>r</p:attrName>
                                        </p:attrNameLst>
                                      </p:cBhvr>
                                    </p:animRot>
                                  </p:childTnLst>
                                </p:cTn>
                              </p:par>
                              <p:par>
                                <p:cTn id="45" presetID="2" presetClass="entr" presetSubtype="8" fill="hold" grpId="0" nodeType="with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additive="base">
                                        <p:cTn id="47" dur="2000" fill="hold"/>
                                        <p:tgtEl>
                                          <p:spTgt spid="12"/>
                                        </p:tgtEl>
                                        <p:attrNameLst>
                                          <p:attrName>ppt_x</p:attrName>
                                        </p:attrNameLst>
                                      </p:cBhvr>
                                      <p:tavLst>
                                        <p:tav tm="0">
                                          <p:val>
                                            <p:strVal val="0-#ppt_w/2"/>
                                          </p:val>
                                        </p:tav>
                                        <p:tav tm="100000">
                                          <p:val>
                                            <p:strVal val="#ppt_x"/>
                                          </p:val>
                                        </p:tav>
                                      </p:tavLst>
                                    </p:anim>
                                    <p:anim calcmode="lin" valueType="num">
                                      <p:cBhvr additive="base">
                                        <p:cTn id="48" dur="2000" fill="hold"/>
                                        <p:tgtEl>
                                          <p:spTgt spid="12"/>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2000" fill="hold"/>
                                        <p:tgtEl>
                                          <p:spTgt spid="13"/>
                                        </p:tgtEl>
                                        <p:attrNameLst>
                                          <p:attrName>ppt_x</p:attrName>
                                        </p:attrNameLst>
                                      </p:cBhvr>
                                      <p:tavLst>
                                        <p:tav tm="0">
                                          <p:val>
                                            <p:strVal val="0-#ppt_w/2"/>
                                          </p:val>
                                        </p:tav>
                                        <p:tav tm="100000">
                                          <p:val>
                                            <p:strVal val="#ppt_x"/>
                                          </p:val>
                                        </p:tav>
                                      </p:tavLst>
                                    </p:anim>
                                    <p:anim calcmode="lin" valueType="num">
                                      <p:cBhvr additive="base">
                                        <p:cTn id="52" dur="20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P spid="19" grpId="0" animBg="1"/>
      <p:bldP spid="19" grpId="1" animBg="1"/>
      <p:bldP spid="22" grpId="0" animBg="1"/>
      <p:bldP spid="26" grpId="0" animBg="1"/>
      <p:bldP spid="28" grpId="0" animBg="1"/>
      <p:bldP spid="28" grpId="1" animBg="1"/>
      <p:bldP spid="29" grpId="0" animBg="1"/>
      <p:bldP spid="30" grpId="0" animBg="1"/>
      <p:bldP spid="30" grpId="1" animBg="1"/>
      <p:bldP spid="33" grpId="0" animBg="1"/>
      <p:bldP spid="13" grpId="0"/>
      <p:bldP spid="27" grpId="0" animBg="1"/>
      <p:bldP spid="27"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D35DB-B813-4452-9408-F774B8553757}"/>
              </a:ext>
            </a:extLst>
          </p:cNvPr>
          <p:cNvSpPr>
            <a:spLocks noGrp="1"/>
          </p:cNvSpPr>
          <p:nvPr>
            <p:ph type="title"/>
          </p:nvPr>
        </p:nvSpPr>
        <p:spPr/>
        <p:txBody>
          <a:bodyPr/>
          <a:lstStyle/>
          <a:p>
            <a:r>
              <a:rPr lang="en-US" dirty="0"/>
              <a:t>Outcomes and Recommendations </a:t>
            </a:r>
          </a:p>
        </p:txBody>
      </p:sp>
      <p:sp>
        <p:nvSpPr>
          <p:cNvPr id="3" name="Content Placeholder 2">
            <a:extLst>
              <a:ext uri="{FF2B5EF4-FFF2-40B4-BE49-F238E27FC236}">
                <a16:creationId xmlns:a16="http://schemas.microsoft.com/office/drawing/2014/main" id="{417A57FF-1E05-425C-8FB3-A5DF12AC0CA5}"/>
              </a:ext>
            </a:extLst>
          </p:cNvPr>
          <p:cNvSpPr>
            <a:spLocks noGrp="1"/>
          </p:cNvSpPr>
          <p:nvPr>
            <p:ph sz="half" idx="1"/>
          </p:nvPr>
        </p:nvSpPr>
        <p:spPr/>
        <p:txBody>
          <a:bodyPr>
            <a:normAutofit fontScale="70000" lnSpcReduction="20000"/>
          </a:bodyPr>
          <a:lstStyle/>
          <a:p>
            <a:pPr marL="0" indent="0">
              <a:buNone/>
            </a:pPr>
            <a:r>
              <a:rPr lang="en-US" sz="9600" u="sng" dirty="0"/>
              <a:t>Outcomes</a:t>
            </a:r>
          </a:p>
          <a:p>
            <a:r>
              <a:rPr lang="en-US" sz="5700" dirty="0"/>
              <a:t>Video games are currently in the growth stage of the life cycle, making this is an opportune time to enter the market.</a:t>
            </a:r>
          </a:p>
          <a:p>
            <a:r>
              <a:rPr lang="en-US" sz="5700" dirty="0"/>
              <a:t>​Nintendo is the highest grossing Publisher in all Markets. </a:t>
            </a:r>
          </a:p>
          <a:p>
            <a:r>
              <a:rPr lang="en-US" sz="5700" dirty="0"/>
              <a:t>​Action is the highest grossing genre in NA and Europe</a:t>
            </a:r>
          </a:p>
          <a:p>
            <a:r>
              <a:rPr lang="en-US" sz="5700" dirty="0"/>
              <a:t>​Japan is the outlier with role-playing games as their top selling Genre. </a:t>
            </a:r>
          </a:p>
          <a:p>
            <a:endParaRPr lang="en-US" dirty="0"/>
          </a:p>
        </p:txBody>
      </p:sp>
      <p:sp>
        <p:nvSpPr>
          <p:cNvPr id="4" name="Content Placeholder 3">
            <a:extLst>
              <a:ext uri="{FF2B5EF4-FFF2-40B4-BE49-F238E27FC236}">
                <a16:creationId xmlns:a16="http://schemas.microsoft.com/office/drawing/2014/main" id="{6D6CA1C8-2390-4AAC-A89A-7AEAC334A6B7}"/>
              </a:ext>
            </a:extLst>
          </p:cNvPr>
          <p:cNvSpPr>
            <a:spLocks noGrp="1"/>
          </p:cNvSpPr>
          <p:nvPr>
            <p:ph sz="half" idx="2"/>
          </p:nvPr>
        </p:nvSpPr>
        <p:spPr/>
        <p:txBody>
          <a:bodyPr>
            <a:normAutofit fontScale="70000" lnSpcReduction="20000"/>
          </a:bodyPr>
          <a:lstStyle/>
          <a:p>
            <a:pPr marL="0" indent="0">
              <a:buNone/>
            </a:pPr>
            <a:r>
              <a:rPr lang="en-US" sz="9400" u="sng" dirty="0"/>
              <a:t>Recommendation</a:t>
            </a:r>
            <a:r>
              <a:rPr lang="en-US" sz="10600" dirty="0"/>
              <a:t> </a:t>
            </a:r>
          </a:p>
          <a:p>
            <a:r>
              <a:rPr lang="en-US" sz="5700" dirty="0"/>
              <a:t>Nintendo should seek to enter into these markets based on the markets highest grossing genre</a:t>
            </a:r>
          </a:p>
          <a:p>
            <a:endParaRPr lang="en-US" dirty="0"/>
          </a:p>
        </p:txBody>
      </p:sp>
    </p:spTree>
    <p:extLst>
      <p:ext uri="{BB962C8B-B14F-4D97-AF65-F5344CB8AC3E}">
        <p14:creationId xmlns:p14="http://schemas.microsoft.com/office/powerpoint/2010/main" val="411328805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73B1553-1636-4954-B3CD-10A4DE0CAB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24376062" cy="13712428"/>
          </a:xfrm>
          <a:prstGeom prst="rect">
            <a:avLst/>
          </a:prstGeom>
        </p:spPr>
      </p:pic>
      <p:cxnSp>
        <p:nvCxnSpPr>
          <p:cNvPr id="12" name="Straight Connector 11">
            <a:extLst>
              <a:ext uri="{FF2B5EF4-FFF2-40B4-BE49-F238E27FC236}">
                <a16:creationId xmlns:a16="http://schemas.microsoft.com/office/drawing/2014/main" id="{6D4B4DFC-38BA-4C07-8028-8FA8327DD1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84447" y="7044262"/>
            <a:ext cx="13630448" cy="0"/>
          </a:xfrm>
          <a:prstGeom prst="line">
            <a:avLst/>
          </a:prstGeom>
        </p:spPr>
        <p:style>
          <a:lnRef idx="2">
            <a:schemeClr val="accent1"/>
          </a:lnRef>
          <a:fillRef idx="0">
            <a:schemeClr val="accent1"/>
          </a:fillRef>
          <a:effectRef idx="1">
            <a:schemeClr val="accent1"/>
          </a:effectRef>
          <a:fontRef idx="minor">
            <a:schemeClr val="tx1"/>
          </a:fontRef>
        </p:style>
      </p:cxnSp>
      <p:sp useBgFill="1">
        <p:nvSpPr>
          <p:cNvPr id="14" name="Rectangle 13">
            <a:extLst>
              <a:ext uri="{FF2B5EF4-FFF2-40B4-BE49-F238E27FC236}">
                <a16:creationId xmlns:a16="http://schemas.microsoft.com/office/drawing/2014/main" id="{5CCAF7D5-2AD8-4BDF-BE92-13524EA045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82412"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F8C92429-C2FF-43F8-9F54-FF73D1271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98" y="0"/>
            <a:ext cx="24382411"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B8E75E6-FD49-46E3-B23E-9D5C97110F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86850" y="1257078"/>
            <a:ext cx="21808712" cy="11201844"/>
          </a:xfrm>
          <a:prstGeom prst="rect">
            <a:avLst/>
          </a:prstGeom>
          <a:solidFill>
            <a:schemeClr val="accent6"/>
          </a:solidFill>
          <a:ln cap="sq">
            <a:noFill/>
            <a:miter lim="800000"/>
          </a:ln>
          <a:effectLst>
            <a:outerShdw blurRad="114300" dist="127000" dir="5400000" sx="99000" sy="99000" algn="t" rotWithShape="0">
              <a:prstClr val="black">
                <a:alpha val="40000"/>
              </a:prstClr>
            </a:outerShdw>
          </a:effectLst>
          <a:scene3d>
            <a:camera prst="orthographicFront"/>
            <a:lightRig rig="twoPt" dir="t"/>
          </a:scene3d>
          <a:sp3d contourW="6350">
            <a:contourClr>
              <a:schemeClr val="accent6"/>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8EE6BA1-F87F-4073-B5AB-365A42AD3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12287" y="1581912"/>
            <a:ext cx="21157838" cy="10552176"/>
          </a:xfrm>
          <a:prstGeom prst="rect">
            <a:avLst/>
          </a:pr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ln w="15875">
            <a:noFill/>
            <a:miter lim="800000"/>
          </a:ln>
          <a:effectLst/>
        </p:spPr>
        <p:style>
          <a:lnRef idx="1">
            <a:schemeClr val="accent1"/>
          </a:lnRef>
          <a:fillRef idx="3">
            <a:schemeClr val="accent1"/>
          </a:fillRef>
          <a:effectRef idx="2">
            <a:schemeClr val="accent1"/>
          </a:effectRef>
          <a:fontRef idx="minor">
            <a:schemeClr val="lt1"/>
          </a:fontRef>
        </p:style>
      </p:sp>
      <p:sp>
        <p:nvSpPr>
          <p:cNvPr id="5" name="Title 4">
            <a:extLst>
              <a:ext uri="{FF2B5EF4-FFF2-40B4-BE49-F238E27FC236}">
                <a16:creationId xmlns:a16="http://schemas.microsoft.com/office/drawing/2014/main" id="{B40658CC-4FE1-4CC2-A179-D11D773363FC}"/>
              </a:ext>
            </a:extLst>
          </p:cNvPr>
          <p:cNvSpPr>
            <a:spLocks noGrp="1"/>
          </p:cNvSpPr>
          <p:nvPr>
            <p:ph type="title"/>
          </p:nvPr>
        </p:nvSpPr>
        <p:spPr>
          <a:xfrm>
            <a:off x="2608490" y="2551174"/>
            <a:ext cx="19192434" cy="6638570"/>
          </a:xfrm>
        </p:spPr>
        <p:txBody>
          <a:bodyPr vert="horz" lIns="91440" tIns="45720" rIns="91440" bIns="45720" rtlCol="0" anchor="ctr">
            <a:normAutofit/>
          </a:bodyPr>
          <a:lstStyle/>
          <a:p>
            <a:pPr defTabSz="457200"/>
            <a:r>
              <a:rPr lang="en-US" sz="11900">
                <a:solidFill>
                  <a:srgbClr val="FFFFFF"/>
                </a:solidFill>
              </a:rPr>
              <a:t>Questions?</a:t>
            </a:r>
          </a:p>
        </p:txBody>
      </p:sp>
      <p:cxnSp>
        <p:nvCxnSpPr>
          <p:cNvPr id="22" name="Straight Connector 21">
            <a:extLst>
              <a:ext uri="{FF2B5EF4-FFF2-40B4-BE49-F238E27FC236}">
                <a16:creationId xmlns:a16="http://schemas.microsoft.com/office/drawing/2014/main" id="{19B678A5-A064-46A6-817F-AE02396CCF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890392" y="9539926"/>
            <a:ext cx="2601627"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8792645"/>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44B17FE-2E14-47B6-B5A8-4363DE769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82412"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4E53280-E6EB-47D2-B0BB-78B772DC4B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9264" y="939800"/>
            <a:ext cx="7389523" cy="11836400"/>
          </a:xfrm>
          <a:prstGeom prst="rect">
            <a:avLst/>
          </a:prstGeom>
          <a:solidFill>
            <a:srgbClr val="373737"/>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44C4738-31FA-4AA4-9D3A-9B0F0B1F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252" y="1271016"/>
            <a:ext cx="6729546" cy="11173968"/>
          </a:xfrm>
          <a:prstGeom prst="rect">
            <a:avLst/>
          </a:prstGeom>
          <a:noFill/>
          <a:ln w="15875" cap="flat">
            <a:solidFill>
              <a:schemeClr val="accent1"/>
            </a:solidFill>
            <a:miter lim="800000"/>
          </a:ln>
          <a:effectLst/>
        </p:spPr>
        <p:style>
          <a:lnRef idx="1">
            <a:schemeClr val="accent1"/>
          </a:lnRef>
          <a:fillRef idx="3">
            <a:schemeClr val="accent1"/>
          </a:fillRef>
          <a:effectRef idx="2">
            <a:schemeClr val="accent1"/>
          </a:effectRef>
          <a:fontRef idx="minor">
            <a:schemeClr val="lt1"/>
          </a:fontRef>
        </p:style>
      </p:sp>
      <p:sp>
        <p:nvSpPr>
          <p:cNvPr id="5" name="Title 4">
            <a:extLst>
              <a:ext uri="{FF2B5EF4-FFF2-40B4-BE49-F238E27FC236}">
                <a16:creationId xmlns:a16="http://schemas.microsoft.com/office/drawing/2014/main" id="{E0C3BE0F-E39B-4381-B3C3-2EA6E37CA73B}"/>
              </a:ext>
            </a:extLst>
          </p:cNvPr>
          <p:cNvSpPr>
            <a:spLocks noGrp="1"/>
          </p:cNvSpPr>
          <p:nvPr>
            <p:ph type="title"/>
          </p:nvPr>
        </p:nvSpPr>
        <p:spPr>
          <a:xfrm>
            <a:off x="1904092" y="1909512"/>
            <a:ext cx="5460472" cy="9892006"/>
          </a:xfrm>
        </p:spPr>
        <p:txBody>
          <a:bodyPr>
            <a:normAutofit/>
          </a:bodyPr>
          <a:lstStyle/>
          <a:p>
            <a:r>
              <a:rPr lang="en-US" sz="7200">
                <a:solidFill>
                  <a:srgbClr val="FFFFFF"/>
                </a:solidFill>
              </a:rPr>
              <a:t>Inspiration</a:t>
            </a:r>
          </a:p>
        </p:txBody>
      </p:sp>
      <p:sp>
        <p:nvSpPr>
          <p:cNvPr id="17" name="Rectangle 16">
            <a:extLst>
              <a:ext uri="{FF2B5EF4-FFF2-40B4-BE49-F238E27FC236}">
                <a16:creationId xmlns:a16="http://schemas.microsoft.com/office/drawing/2014/main" id="{809F3F69-CB9E-4C14-8F9B-7565980C8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07985" y="0"/>
            <a:ext cx="15074427" cy="13716000"/>
          </a:xfrm>
          <a:prstGeom prst="rect">
            <a:avLst/>
          </a:prstGeom>
          <a:gradFill>
            <a:gsLst>
              <a:gs pos="0">
                <a:srgbClr val="FFFFFF"/>
              </a:gs>
              <a:gs pos="30000">
                <a:srgbClr val="FFFFFF"/>
              </a:gs>
              <a:gs pos="61000">
                <a:srgbClr val="F8F8F8"/>
              </a:gs>
              <a:gs pos="97000">
                <a:srgbClr val="E5E5E5"/>
              </a:gs>
            </a:gsLst>
            <a:path path="circle">
              <a:fillToRect l="50000" t="50000" r="50000" b="50000"/>
            </a:path>
          </a:gradFill>
          <a:ln>
            <a:noFill/>
          </a:ln>
          <a:effectLst>
            <a:innerShdw blurRad="63500" dist="12700" dir="108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5">
            <a:extLst>
              <a:ext uri="{FF2B5EF4-FFF2-40B4-BE49-F238E27FC236}">
                <a16:creationId xmlns:a16="http://schemas.microsoft.com/office/drawing/2014/main" id="{A43F3C4D-5BFC-4C37-B7F4-F9767982877A}"/>
              </a:ext>
            </a:extLst>
          </p:cNvPr>
          <p:cNvSpPr>
            <a:spLocks noGrp="1"/>
          </p:cNvSpPr>
          <p:nvPr>
            <p:ph idx="1"/>
          </p:nvPr>
        </p:nvSpPr>
        <p:spPr>
          <a:xfrm>
            <a:off x="10281198" y="939800"/>
            <a:ext cx="11906485" cy="10811936"/>
          </a:xfrm>
        </p:spPr>
        <p:txBody>
          <a:bodyPr anchor="ctr">
            <a:normAutofit/>
          </a:bodyPr>
          <a:lstStyle/>
          <a:p>
            <a:pPr marL="0" indent="0">
              <a:buNone/>
            </a:pPr>
            <a:r>
              <a:rPr lang="en-US" dirty="0">
                <a:solidFill>
                  <a:srgbClr val="212121"/>
                </a:solidFill>
              </a:rPr>
              <a:t>We are a group of avid gamers who have grown up with a lot of fond memories of different game titles, epic storylines, and unforgettable characters. Due to our experience with this medium we thought it would be interesting to dive into the statistics of video games and use our findings to make recommendations on how to continue making great games in the year 2020 and beyond.</a:t>
            </a:r>
          </a:p>
        </p:txBody>
      </p:sp>
    </p:spTree>
    <p:extLst>
      <p:ext uri="{BB962C8B-B14F-4D97-AF65-F5344CB8AC3E}">
        <p14:creationId xmlns:p14="http://schemas.microsoft.com/office/powerpoint/2010/main" val="23688681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accent1">
                <a:lumMod val="82000"/>
                <a:lumOff val="18000"/>
              </a:schemeClr>
            </a:gs>
            <a:gs pos="100000">
              <a:schemeClr val="accent1">
                <a:lumMod val="98000"/>
              </a:schemeClr>
            </a:gs>
          </a:gsLst>
          <a:lin ang="54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573B1553-1636-4954-B3CD-10A4DE0CAB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24376062" cy="13712428"/>
          </a:xfrm>
          <a:prstGeom prst="rect">
            <a:avLst/>
          </a:prstGeom>
        </p:spPr>
      </p:pic>
      <p:cxnSp>
        <p:nvCxnSpPr>
          <p:cNvPr id="24" name="Straight Connector 23">
            <a:extLst>
              <a:ext uri="{FF2B5EF4-FFF2-40B4-BE49-F238E27FC236}">
                <a16:creationId xmlns:a16="http://schemas.microsoft.com/office/drawing/2014/main" id="{6D4B4DFC-38BA-4C07-8028-8FA8327DD1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84447" y="7044262"/>
            <a:ext cx="13630448" cy="0"/>
          </a:xfrm>
          <a:prstGeom prst="line">
            <a:avLst/>
          </a:prstGeom>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id="{C1239C2C-571C-4567-8CC9-3DEECC2332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76062"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58A5B991-5EC2-4BD6-9C3B-238D6B879C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24376062" cy="13712428"/>
          </a:xfrm>
          <a:prstGeom prst="rect">
            <a:avLst/>
          </a:prstGeom>
        </p:spPr>
      </p:pic>
      <p:sp>
        <p:nvSpPr>
          <p:cNvPr id="5" name="Title 4">
            <a:extLst>
              <a:ext uri="{FF2B5EF4-FFF2-40B4-BE49-F238E27FC236}">
                <a16:creationId xmlns:a16="http://schemas.microsoft.com/office/drawing/2014/main" id="{E0C3BE0F-E39B-4381-B3C3-2EA6E37CA73B}"/>
              </a:ext>
            </a:extLst>
          </p:cNvPr>
          <p:cNvSpPr>
            <a:spLocks noGrp="1"/>
          </p:cNvSpPr>
          <p:nvPr>
            <p:ph type="title"/>
          </p:nvPr>
        </p:nvSpPr>
        <p:spPr>
          <a:xfrm>
            <a:off x="2321498" y="2297586"/>
            <a:ext cx="19725994" cy="6751050"/>
          </a:xfrm>
        </p:spPr>
        <p:txBody>
          <a:bodyPr vert="horz" lIns="91440" tIns="45720" rIns="91440" bIns="45720" rtlCol="0" anchor="ctr">
            <a:normAutofit/>
          </a:bodyPr>
          <a:lstStyle/>
          <a:p>
            <a:pPr defTabSz="457200"/>
            <a:r>
              <a:rPr lang="en-US" sz="11900">
                <a:solidFill>
                  <a:srgbClr val="212121"/>
                </a:solidFill>
              </a:rPr>
              <a:t>Business Questions</a:t>
            </a:r>
          </a:p>
        </p:txBody>
      </p:sp>
      <p:sp>
        <p:nvSpPr>
          <p:cNvPr id="6" name="Content Placeholder 5">
            <a:extLst>
              <a:ext uri="{FF2B5EF4-FFF2-40B4-BE49-F238E27FC236}">
                <a16:creationId xmlns:a16="http://schemas.microsoft.com/office/drawing/2014/main" id="{A43F3C4D-5BFC-4C37-B7F4-F9767982877A}"/>
              </a:ext>
            </a:extLst>
          </p:cNvPr>
          <p:cNvSpPr>
            <a:spLocks noGrp="1"/>
          </p:cNvSpPr>
          <p:nvPr>
            <p:ph idx="1"/>
          </p:nvPr>
        </p:nvSpPr>
        <p:spPr>
          <a:xfrm>
            <a:off x="2321498" y="10167064"/>
            <a:ext cx="19725994" cy="1476854"/>
          </a:xfrm>
        </p:spPr>
        <p:txBody>
          <a:bodyPr vert="horz" lIns="91440" tIns="45720" rIns="91440" bIns="45720" rtlCol="0" anchor="t">
            <a:normAutofit fontScale="92500" lnSpcReduction="10000"/>
          </a:bodyPr>
          <a:lstStyle/>
          <a:p>
            <a:pPr marL="0" indent="0" algn="ctr" defTabSz="457200">
              <a:spcAft>
                <a:spcPts val="600"/>
              </a:spcAft>
              <a:buNone/>
            </a:pPr>
            <a:r>
              <a:rPr lang="en-US" dirty="0">
                <a:solidFill>
                  <a:schemeClr val="bg1"/>
                </a:solidFill>
              </a:rPr>
              <a:t>Based on previous sales for the top Publisher could we make a recommendation on what genre they create a game for? </a:t>
            </a:r>
          </a:p>
          <a:p>
            <a:pPr marL="0" indent="0" algn="ctr" defTabSz="457200">
              <a:spcAft>
                <a:spcPts val="600"/>
              </a:spcAft>
              <a:buNone/>
            </a:pPr>
            <a:endParaRPr lang="en-US" dirty="0">
              <a:solidFill>
                <a:schemeClr val="bg1"/>
              </a:solidFill>
            </a:endParaRPr>
          </a:p>
        </p:txBody>
      </p:sp>
      <p:pic>
        <p:nvPicPr>
          <p:cNvPr id="30" name="Picture 29">
            <a:extLst>
              <a:ext uri="{FF2B5EF4-FFF2-40B4-BE49-F238E27FC236}">
                <a16:creationId xmlns:a16="http://schemas.microsoft.com/office/drawing/2014/main" id="{3E79E7FF-00E7-4390-BFFA-3909D074A7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srcRect l="5622" t="32929" r="5622" b="21272"/>
          <a:stretch/>
        </p:blipFill>
        <p:spPr>
          <a:xfrm>
            <a:off x="10827719" y="9102062"/>
            <a:ext cx="2726974" cy="882316"/>
          </a:xfrm>
          <a:prstGeom prst="rect">
            <a:avLst/>
          </a:prstGeom>
        </p:spPr>
      </p:pic>
    </p:spTree>
    <p:extLst>
      <p:ext uri="{BB962C8B-B14F-4D97-AF65-F5344CB8AC3E}">
        <p14:creationId xmlns:p14="http://schemas.microsoft.com/office/powerpoint/2010/main" val="942752898"/>
      </p:ext>
    </p:extLst>
  </p:cSld>
  <p:clrMapOvr>
    <a:overrideClrMapping bg1="dk1" tx1="lt1" bg2="dk2" tx2="lt2" accent1="accent1" accent2="accent2" accent3="accent3" accent4="accent4" accent5="accent5" accent6="accent6" hlink="hlink" folHlink="folHlink"/>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44B17FE-2E14-47B6-B5A8-4363DE769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82412"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4E53280-E6EB-47D2-B0BB-78B772DC4B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9264" y="939800"/>
            <a:ext cx="7389523" cy="11836400"/>
          </a:xfrm>
          <a:prstGeom prst="rect">
            <a:avLst/>
          </a:prstGeom>
          <a:solidFill>
            <a:srgbClr val="373737"/>
          </a:solidFill>
          <a:ln>
            <a:noFill/>
          </a:ln>
          <a:effectLst>
            <a:outerShdw blurRad="50800" dist="38100" dir="5400000" algn="t" rotWithShape="0">
              <a:prstClr val="black">
                <a:alpha val="40000"/>
              </a:prstClr>
            </a:outerShdw>
          </a:effectLst>
          <a:scene3d>
            <a:camera prst="orthographicFront"/>
            <a:lightRig rig="balanced" dir="t"/>
          </a:scene3d>
          <a:sp3d>
            <a:bevelT w="635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44C4738-31FA-4AA4-9D3A-9B0F0B1F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252" y="1271016"/>
            <a:ext cx="6729546" cy="11173968"/>
          </a:xfrm>
          <a:prstGeom prst="rect">
            <a:avLst/>
          </a:prstGeom>
          <a:noFill/>
          <a:ln w="15875" cap="flat">
            <a:solidFill>
              <a:schemeClr val="accent1"/>
            </a:solidFill>
            <a:miter lim="800000"/>
          </a:ln>
          <a:effectLst/>
        </p:spPr>
        <p:style>
          <a:lnRef idx="1">
            <a:schemeClr val="accent1"/>
          </a:lnRef>
          <a:fillRef idx="3">
            <a:schemeClr val="accent1"/>
          </a:fillRef>
          <a:effectRef idx="2">
            <a:schemeClr val="accent1"/>
          </a:effectRef>
          <a:fontRef idx="minor">
            <a:schemeClr val="lt1"/>
          </a:fontRef>
        </p:style>
      </p:sp>
      <p:sp>
        <p:nvSpPr>
          <p:cNvPr id="5" name="Title 4">
            <a:extLst>
              <a:ext uri="{FF2B5EF4-FFF2-40B4-BE49-F238E27FC236}">
                <a16:creationId xmlns:a16="http://schemas.microsoft.com/office/drawing/2014/main" id="{E0C3BE0F-E39B-4381-B3C3-2EA6E37CA73B}"/>
              </a:ext>
            </a:extLst>
          </p:cNvPr>
          <p:cNvSpPr>
            <a:spLocks noGrp="1"/>
          </p:cNvSpPr>
          <p:nvPr>
            <p:ph type="title"/>
          </p:nvPr>
        </p:nvSpPr>
        <p:spPr>
          <a:xfrm>
            <a:off x="1904092" y="1909512"/>
            <a:ext cx="5460472" cy="9892006"/>
          </a:xfrm>
        </p:spPr>
        <p:txBody>
          <a:bodyPr>
            <a:normAutofit/>
          </a:bodyPr>
          <a:lstStyle/>
          <a:p>
            <a:r>
              <a:rPr lang="en-US" sz="7200" dirty="0">
                <a:solidFill>
                  <a:srgbClr val="FFFFFF"/>
                </a:solidFill>
              </a:rPr>
              <a:t>Methodology</a:t>
            </a:r>
          </a:p>
        </p:txBody>
      </p:sp>
      <p:sp>
        <p:nvSpPr>
          <p:cNvPr id="17" name="Rectangle 16">
            <a:extLst>
              <a:ext uri="{FF2B5EF4-FFF2-40B4-BE49-F238E27FC236}">
                <a16:creationId xmlns:a16="http://schemas.microsoft.com/office/drawing/2014/main" id="{809F3F69-CB9E-4C14-8F9B-7565980C8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07985" y="0"/>
            <a:ext cx="15074427" cy="13716000"/>
          </a:xfrm>
          <a:prstGeom prst="rect">
            <a:avLst/>
          </a:prstGeom>
          <a:gradFill>
            <a:gsLst>
              <a:gs pos="0">
                <a:srgbClr val="FFFFFF"/>
              </a:gs>
              <a:gs pos="30000">
                <a:srgbClr val="FFFFFF"/>
              </a:gs>
              <a:gs pos="61000">
                <a:srgbClr val="F8F8F8"/>
              </a:gs>
              <a:gs pos="97000">
                <a:srgbClr val="E5E5E5"/>
              </a:gs>
            </a:gsLst>
            <a:path path="circle">
              <a:fillToRect l="50000" t="50000" r="50000" b="50000"/>
            </a:path>
          </a:gradFill>
          <a:ln>
            <a:noFill/>
          </a:ln>
          <a:effectLst>
            <a:innerShdw blurRad="63500" dist="12700" dir="108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5">
            <a:extLst>
              <a:ext uri="{FF2B5EF4-FFF2-40B4-BE49-F238E27FC236}">
                <a16:creationId xmlns:a16="http://schemas.microsoft.com/office/drawing/2014/main" id="{A43F3C4D-5BFC-4C37-B7F4-F9767982877A}"/>
              </a:ext>
            </a:extLst>
          </p:cNvPr>
          <p:cNvSpPr>
            <a:spLocks noGrp="1"/>
          </p:cNvSpPr>
          <p:nvPr>
            <p:ph idx="1"/>
          </p:nvPr>
        </p:nvSpPr>
        <p:spPr>
          <a:xfrm>
            <a:off x="10281198" y="939800"/>
            <a:ext cx="11906485" cy="10811936"/>
          </a:xfrm>
        </p:spPr>
        <p:txBody>
          <a:bodyPr anchor="ctr">
            <a:normAutofit/>
          </a:bodyPr>
          <a:lstStyle/>
          <a:p>
            <a:pPr marL="914400" indent="-914400">
              <a:buAutoNum type="arabicPeriod"/>
            </a:pPr>
            <a:r>
              <a:rPr lang="en-US" dirty="0">
                <a:solidFill>
                  <a:srgbClr val="212121"/>
                </a:solidFill>
              </a:rPr>
              <a:t>Look at the Publisher and Platform performance over time. </a:t>
            </a:r>
          </a:p>
          <a:p>
            <a:pPr marL="914400" indent="-914400">
              <a:buAutoNum type="arabicPeriod"/>
            </a:pPr>
            <a:r>
              <a:rPr lang="en-US" dirty="0">
                <a:solidFill>
                  <a:srgbClr val="212121"/>
                </a:solidFill>
              </a:rPr>
              <a:t>Rank the publishers based on total market share. </a:t>
            </a:r>
          </a:p>
          <a:p>
            <a:pPr marL="914400" indent="-914400">
              <a:buAutoNum type="arabicPeriod"/>
            </a:pPr>
            <a:r>
              <a:rPr lang="en-US" dirty="0">
                <a:solidFill>
                  <a:srgbClr val="212121"/>
                </a:solidFill>
              </a:rPr>
              <a:t>Rank each genre. </a:t>
            </a:r>
          </a:p>
          <a:p>
            <a:pPr marL="914400" indent="-914400">
              <a:buAutoNum type="arabicPeriod"/>
            </a:pPr>
            <a:r>
              <a:rPr lang="en-US" dirty="0">
                <a:solidFill>
                  <a:srgbClr val="212121"/>
                </a:solidFill>
              </a:rPr>
              <a:t>Determine the projection of sales based on genre. </a:t>
            </a:r>
          </a:p>
        </p:txBody>
      </p:sp>
    </p:spTree>
    <p:extLst>
      <p:ext uri="{BB962C8B-B14F-4D97-AF65-F5344CB8AC3E}">
        <p14:creationId xmlns:p14="http://schemas.microsoft.com/office/powerpoint/2010/main" val="1251580588"/>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5">
            <a:extLst>
              <a:ext uri="{FF2B5EF4-FFF2-40B4-BE49-F238E27FC236}">
                <a16:creationId xmlns:a16="http://schemas.microsoft.com/office/drawing/2014/main" id="{317035CB-70DA-44C5-A6C8-A449A1D7883B}"/>
              </a:ext>
            </a:extLst>
          </p:cNvPr>
          <p:cNvPicPr>
            <a:picLocks/>
          </p:cNvPicPr>
          <p:nvPr/>
        </p:nvPicPr>
        <p:blipFill>
          <a:blip r:embed="rId2" cstate="print">
            <a:extLst>
              <a:ext uri="{28A0092B-C50C-407E-A947-70E740481C1C}">
                <a14:useLocalDpi xmlns:a14="http://schemas.microsoft.com/office/drawing/2010/main" val="0"/>
              </a:ext>
            </a:extLst>
          </a:blip>
          <a:stretch>
            <a:fillRect/>
          </a:stretch>
        </p:blipFill>
        <p:spPr bwMode="auto">
          <a:xfrm>
            <a:off x="1080655" y="955964"/>
            <a:ext cx="22278109" cy="11804072"/>
          </a:xfrm>
          <a:prstGeom prst="rect">
            <a:avLst/>
          </a:prstGeom>
        </p:spPr>
      </p:pic>
    </p:spTree>
    <p:extLst>
      <p:ext uri="{BB962C8B-B14F-4D97-AF65-F5344CB8AC3E}">
        <p14:creationId xmlns:p14="http://schemas.microsoft.com/office/powerpoint/2010/main" val="32455039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84BAB-EBBA-4297-92D0-A5701EC259CC}"/>
              </a:ext>
            </a:extLst>
          </p:cNvPr>
          <p:cNvSpPr>
            <a:spLocks noGrp="1"/>
          </p:cNvSpPr>
          <p:nvPr>
            <p:ph type="title"/>
          </p:nvPr>
        </p:nvSpPr>
        <p:spPr/>
        <p:txBody>
          <a:bodyPr/>
          <a:lstStyle/>
          <a:p>
            <a:pPr algn="ctr"/>
            <a:r>
              <a:rPr lang="en-US" dirty="0"/>
              <a:t>Publisher Sales by Market</a:t>
            </a:r>
          </a:p>
        </p:txBody>
      </p:sp>
      <p:graphicFrame>
        <p:nvGraphicFramePr>
          <p:cNvPr id="12" name="Table 11">
            <a:extLst>
              <a:ext uri="{FF2B5EF4-FFF2-40B4-BE49-F238E27FC236}">
                <a16:creationId xmlns:a16="http://schemas.microsoft.com/office/drawing/2014/main" id="{AEA2DD78-9BF2-4A6E-B60D-417CC4CE3A9D}"/>
              </a:ext>
            </a:extLst>
          </p:cNvPr>
          <p:cNvGraphicFramePr>
            <a:graphicFrameLocks noGrp="1"/>
          </p:cNvGraphicFramePr>
          <p:nvPr>
            <p:extLst>
              <p:ext uri="{D42A27DB-BD31-4B8C-83A1-F6EECF244321}">
                <p14:modId xmlns:p14="http://schemas.microsoft.com/office/powerpoint/2010/main" val="1913652181"/>
              </p:ext>
            </p:extLst>
          </p:nvPr>
        </p:nvGraphicFramePr>
        <p:xfrm>
          <a:off x="1828682" y="10133716"/>
          <a:ext cx="19092996" cy="3480395"/>
        </p:xfrm>
        <a:graphic>
          <a:graphicData uri="http://schemas.openxmlformats.org/drawingml/2006/table">
            <a:tbl>
              <a:tblPr firstRow="1" firstCol="1" bandRow="1">
                <a:tableStyleId>{3C2FFA5D-87B4-456A-9821-1D502468CF0F}</a:tableStyleId>
              </a:tblPr>
              <a:tblGrid>
                <a:gridCol w="2246235">
                  <a:extLst>
                    <a:ext uri="{9D8B030D-6E8A-4147-A177-3AD203B41FA5}">
                      <a16:colId xmlns:a16="http://schemas.microsoft.com/office/drawing/2014/main" val="1588414949"/>
                    </a:ext>
                  </a:extLst>
                </a:gridCol>
                <a:gridCol w="2246235">
                  <a:extLst>
                    <a:ext uri="{9D8B030D-6E8A-4147-A177-3AD203B41FA5}">
                      <a16:colId xmlns:a16="http://schemas.microsoft.com/office/drawing/2014/main" val="596045460"/>
                    </a:ext>
                  </a:extLst>
                </a:gridCol>
                <a:gridCol w="1497489">
                  <a:extLst>
                    <a:ext uri="{9D8B030D-6E8A-4147-A177-3AD203B41FA5}">
                      <a16:colId xmlns:a16="http://schemas.microsoft.com/office/drawing/2014/main" val="3936491979"/>
                    </a:ext>
                  </a:extLst>
                </a:gridCol>
                <a:gridCol w="2246235">
                  <a:extLst>
                    <a:ext uri="{9D8B030D-6E8A-4147-A177-3AD203B41FA5}">
                      <a16:colId xmlns:a16="http://schemas.microsoft.com/office/drawing/2014/main" val="1551168414"/>
                    </a:ext>
                  </a:extLst>
                </a:gridCol>
                <a:gridCol w="1871862">
                  <a:extLst>
                    <a:ext uri="{9D8B030D-6E8A-4147-A177-3AD203B41FA5}">
                      <a16:colId xmlns:a16="http://schemas.microsoft.com/office/drawing/2014/main" val="266799781"/>
                    </a:ext>
                  </a:extLst>
                </a:gridCol>
                <a:gridCol w="2246235">
                  <a:extLst>
                    <a:ext uri="{9D8B030D-6E8A-4147-A177-3AD203B41FA5}">
                      <a16:colId xmlns:a16="http://schemas.microsoft.com/office/drawing/2014/main" val="424403744"/>
                    </a:ext>
                  </a:extLst>
                </a:gridCol>
                <a:gridCol w="1497489">
                  <a:extLst>
                    <a:ext uri="{9D8B030D-6E8A-4147-A177-3AD203B41FA5}">
                      <a16:colId xmlns:a16="http://schemas.microsoft.com/office/drawing/2014/main" val="1397667597"/>
                    </a:ext>
                  </a:extLst>
                </a:gridCol>
                <a:gridCol w="3991225">
                  <a:extLst>
                    <a:ext uri="{9D8B030D-6E8A-4147-A177-3AD203B41FA5}">
                      <a16:colId xmlns:a16="http://schemas.microsoft.com/office/drawing/2014/main" val="3839081368"/>
                    </a:ext>
                  </a:extLst>
                </a:gridCol>
                <a:gridCol w="1249991">
                  <a:extLst>
                    <a:ext uri="{9D8B030D-6E8A-4147-A177-3AD203B41FA5}">
                      <a16:colId xmlns:a16="http://schemas.microsoft.com/office/drawing/2014/main" val="1709991361"/>
                    </a:ext>
                  </a:extLst>
                </a:gridCol>
              </a:tblGrid>
              <a:tr h="1494164">
                <a:tc>
                  <a:txBody>
                    <a:bodyPr/>
                    <a:lstStyle/>
                    <a:p>
                      <a:pPr marL="0" marR="0" algn="l">
                        <a:lnSpc>
                          <a:spcPct val="115000"/>
                        </a:lnSpc>
                        <a:spcBef>
                          <a:spcPts val="0"/>
                        </a:spcBef>
                        <a:spcAft>
                          <a:spcPts val="0"/>
                        </a:spcAft>
                      </a:pPr>
                      <a:r>
                        <a:rPr lang="en-US" sz="1900" dirty="0">
                          <a:effectLst/>
                        </a:rPr>
                        <a:t>Rank</a:t>
                      </a:r>
                      <a:endParaRPr lang="en-US" sz="29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L w="12700" cap="flat" cmpd="sng" algn="ctr">
                      <a:solidFill>
                        <a:schemeClr val="tx1"/>
                      </a:solidFill>
                      <a:prstDash val="solid"/>
                      <a:round/>
                      <a:headEnd type="none" w="med" len="med"/>
                      <a:tailEnd type="none" w="med" len="med"/>
                    </a:lnL>
                    <a:lnR w="12700" cap="flat" cmpd="sng" algn="ctr">
                      <a:solidFill>
                        <a:schemeClr val="tx2">
                          <a:lumMod val="1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15000"/>
                        </a:lnSpc>
                        <a:spcBef>
                          <a:spcPts val="0"/>
                        </a:spcBef>
                        <a:spcAft>
                          <a:spcPts val="0"/>
                        </a:spcAft>
                      </a:pPr>
                      <a:r>
                        <a:rPr lang="en-US" sz="1900" dirty="0">
                          <a:effectLst/>
                        </a:rPr>
                        <a:t>Publisher</a:t>
                      </a:r>
                      <a:endParaRPr lang="en-US" sz="29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L w="12700" cap="flat" cmpd="sng" algn="ctr">
                      <a:solidFill>
                        <a:schemeClr val="tx2">
                          <a:lumMod val="10000"/>
                        </a:schemeClr>
                      </a:solidFill>
                      <a:prstDash val="solid"/>
                      <a:round/>
                      <a:headEnd type="none" w="med" len="med"/>
                      <a:tailEnd type="none" w="med" len="med"/>
                    </a:lnL>
                    <a:lnR w="12700" cap="flat" cmpd="sng" algn="ctr">
                      <a:solidFill>
                        <a:schemeClr val="tx2">
                          <a:lumMod val="1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15000"/>
                        </a:lnSpc>
                        <a:spcBef>
                          <a:spcPts val="0"/>
                        </a:spcBef>
                        <a:spcAft>
                          <a:spcPts val="0"/>
                        </a:spcAft>
                      </a:pPr>
                      <a:r>
                        <a:rPr lang="en-US" sz="1900" dirty="0">
                          <a:effectLst/>
                        </a:rPr>
                        <a:t>Global Sales</a:t>
                      </a:r>
                      <a:endParaRPr lang="en-US" sz="29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L w="12700" cap="flat" cmpd="sng" algn="ctr">
                      <a:solidFill>
                        <a:schemeClr val="tx2">
                          <a:lumMod val="10000"/>
                        </a:schemeClr>
                      </a:solidFill>
                      <a:prstDash val="solid"/>
                      <a:round/>
                      <a:headEnd type="none" w="med" len="med"/>
                      <a:tailEnd type="none" w="med" len="med"/>
                    </a:lnL>
                    <a:lnR w="12700" cap="flat" cmpd="sng" algn="ctr">
                      <a:solidFill>
                        <a:schemeClr val="tx2">
                          <a:lumMod val="1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15000"/>
                        </a:lnSpc>
                        <a:spcBef>
                          <a:spcPts val="0"/>
                        </a:spcBef>
                        <a:spcAft>
                          <a:spcPts val="0"/>
                        </a:spcAft>
                      </a:pPr>
                      <a:r>
                        <a:rPr lang="en-US" sz="1900" dirty="0">
                          <a:effectLst/>
                        </a:rPr>
                        <a:t>Publisher</a:t>
                      </a:r>
                      <a:endParaRPr lang="en-US" sz="29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L w="12700" cap="flat" cmpd="sng" algn="ctr">
                      <a:solidFill>
                        <a:schemeClr val="tx2">
                          <a:lumMod val="10000"/>
                        </a:schemeClr>
                      </a:solidFill>
                      <a:prstDash val="solid"/>
                      <a:round/>
                      <a:headEnd type="none" w="med" len="med"/>
                      <a:tailEnd type="none" w="med" len="med"/>
                    </a:lnL>
                    <a:lnR w="12700" cap="flat" cmpd="sng" algn="ctr">
                      <a:solidFill>
                        <a:schemeClr val="tx2">
                          <a:lumMod val="1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15000"/>
                        </a:lnSpc>
                        <a:spcBef>
                          <a:spcPts val="0"/>
                        </a:spcBef>
                        <a:spcAft>
                          <a:spcPts val="0"/>
                        </a:spcAft>
                      </a:pPr>
                      <a:r>
                        <a:rPr lang="en-US" sz="1900" dirty="0">
                          <a:effectLst/>
                        </a:rPr>
                        <a:t>North America Sales</a:t>
                      </a:r>
                      <a:endParaRPr lang="en-US" sz="29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L w="12700" cap="flat" cmpd="sng" algn="ctr">
                      <a:solidFill>
                        <a:schemeClr val="tx2">
                          <a:lumMod val="10000"/>
                        </a:schemeClr>
                      </a:solidFill>
                      <a:prstDash val="solid"/>
                      <a:round/>
                      <a:headEnd type="none" w="med" len="med"/>
                      <a:tailEnd type="none" w="med" len="med"/>
                    </a:lnL>
                    <a:lnR w="12700" cap="flat" cmpd="sng" algn="ctr">
                      <a:solidFill>
                        <a:schemeClr val="tx2">
                          <a:lumMod val="1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15000"/>
                        </a:lnSpc>
                        <a:spcBef>
                          <a:spcPts val="0"/>
                        </a:spcBef>
                        <a:spcAft>
                          <a:spcPts val="0"/>
                        </a:spcAft>
                      </a:pPr>
                      <a:r>
                        <a:rPr lang="en-US" sz="1900" dirty="0">
                          <a:effectLst/>
                        </a:rPr>
                        <a:t>Publisher</a:t>
                      </a:r>
                      <a:endParaRPr lang="en-US" sz="29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L w="12700" cap="flat" cmpd="sng" algn="ctr">
                      <a:solidFill>
                        <a:schemeClr val="tx2">
                          <a:lumMod val="10000"/>
                        </a:schemeClr>
                      </a:solidFill>
                      <a:prstDash val="solid"/>
                      <a:round/>
                      <a:headEnd type="none" w="med" len="med"/>
                      <a:tailEnd type="none" w="med" len="med"/>
                    </a:lnL>
                    <a:lnR w="12700" cap="flat" cmpd="sng" algn="ctr">
                      <a:solidFill>
                        <a:schemeClr val="tx2">
                          <a:lumMod val="1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15000"/>
                        </a:lnSpc>
                        <a:spcBef>
                          <a:spcPts val="0"/>
                        </a:spcBef>
                        <a:spcAft>
                          <a:spcPts val="0"/>
                        </a:spcAft>
                      </a:pPr>
                      <a:r>
                        <a:rPr lang="en-US" sz="1900" dirty="0">
                          <a:effectLst/>
                        </a:rPr>
                        <a:t>Europe  Sales</a:t>
                      </a:r>
                      <a:endParaRPr lang="en-US" sz="29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L w="12700" cap="flat" cmpd="sng" algn="ctr">
                      <a:solidFill>
                        <a:schemeClr val="tx2">
                          <a:lumMod val="10000"/>
                        </a:schemeClr>
                      </a:solidFill>
                      <a:prstDash val="solid"/>
                      <a:round/>
                      <a:headEnd type="none" w="med" len="med"/>
                      <a:tailEnd type="none" w="med" len="med"/>
                    </a:lnL>
                    <a:lnR w="12700" cap="flat" cmpd="sng" algn="ctr">
                      <a:solidFill>
                        <a:schemeClr val="tx2">
                          <a:lumMod val="1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15000"/>
                        </a:lnSpc>
                        <a:spcBef>
                          <a:spcPts val="0"/>
                        </a:spcBef>
                        <a:spcAft>
                          <a:spcPts val="0"/>
                        </a:spcAft>
                      </a:pPr>
                      <a:r>
                        <a:rPr lang="en-US" sz="1900" dirty="0">
                          <a:effectLst/>
                        </a:rPr>
                        <a:t>Publisher</a:t>
                      </a:r>
                      <a:endParaRPr lang="en-US" sz="29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L w="12700" cap="flat" cmpd="sng" algn="ctr">
                      <a:solidFill>
                        <a:schemeClr val="tx2">
                          <a:lumMod val="10000"/>
                        </a:schemeClr>
                      </a:solidFill>
                      <a:prstDash val="solid"/>
                      <a:round/>
                      <a:headEnd type="none" w="med" len="med"/>
                      <a:tailEnd type="none" w="med" len="med"/>
                    </a:lnL>
                    <a:lnR w="12700" cap="flat" cmpd="sng" algn="ctr">
                      <a:solidFill>
                        <a:schemeClr val="tx2">
                          <a:lumMod val="1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15000"/>
                        </a:lnSpc>
                        <a:spcBef>
                          <a:spcPts val="0"/>
                        </a:spcBef>
                        <a:spcAft>
                          <a:spcPts val="0"/>
                        </a:spcAft>
                      </a:pPr>
                      <a:r>
                        <a:rPr lang="en-US" sz="1900" dirty="0">
                          <a:effectLst/>
                        </a:rPr>
                        <a:t>Japan Sales </a:t>
                      </a:r>
                      <a:endParaRPr lang="en-US" sz="29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L w="12700" cap="flat" cmpd="sng" algn="ctr">
                      <a:solidFill>
                        <a:schemeClr val="tx2">
                          <a:lumMod val="1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3504378"/>
                  </a:ext>
                </a:extLst>
              </a:tr>
              <a:tr h="662077">
                <a:tc>
                  <a:txBody>
                    <a:bodyPr/>
                    <a:lstStyle/>
                    <a:p>
                      <a:pPr marL="0" marR="0" algn="r">
                        <a:lnSpc>
                          <a:spcPct val="115000"/>
                        </a:lnSpc>
                        <a:spcBef>
                          <a:spcPts val="0"/>
                        </a:spcBef>
                        <a:spcAft>
                          <a:spcPts val="0"/>
                        </a:spcAft>
                      </a:pPr>
                      <a:r>
                        <a:rPr lang="en-US" sz="1900" dirty="0">
                          <a:solidFill>
                            <a:schemeClr val="tx2">
                              <a:lumMod val="10000"/>
                            </a:schemeClr>
                          </a:solidFill>
                          <a:effectLst/>
                        </a:rPr>
                        <a:t>#1</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T w="12700" cap="flat" cmpd="sng" algn="ctr">
                      <a:solidFill>
                        <a:schemeClr val="tx1"/>
                      </a:solidFill>
                      <a:prstDash val="solid"/>
                      <a:round/>
                      <a:headEnd type="none" w="med" len="med"/>
                      <a:tailEnd type="none" w="med" len="med"/>
                    </a:lnT>
                  </a:tcPr>
                </a:tc>
                <a:tc>
                  <a:txBody>
                    <a:bodyPr/>
                    <a:lstStyle/>
                    <a:p>
                      <a:pPr marL="0" marR="0">
                        <a:lnSpc>
                          <a:spcPct val="115000"/>
                        </a:lnSpc>
                        <a:spcBef>
                          <a:spcPts val="0"/>
                        </a:spcBef>
                        <a:spcAft>
                          <a:spcPts val="0"/>
                        </a:spcAft>
                      </a:pPr>
                      <a:r>
                        <a:rPr lang="en-US" sz="1900" dirty="0">
                          <a:solidFill>
                            <a:schemeClr val="tx2">
                              <a:lumMod val="10000"/>
                            </a:schemeClr>
                          </a:solidFill>
                          <a:effectLst/>
                        </a:rPr>
                        <a:t>Nintendo</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T w="12700" cap="flat" cmpd="sng" algn="ctr">
                      <a:solidFill>
                        <a:schemeClr val="tx1"/>
                      </a:solidFill>
                      <a:prstDash val="solid"/>
                      <a:round/>
                      <a:headEnd type="none" w="med" len="med"/>
                      <a:tailEnd type="none" w="med" len="med"/>
                    </a:lnT>
                  </a:tcPr>
                </a:tc>
                <a:tc>
                  <a:txBody>
                    <a:bodyPr/>
                    <a:lstStyle/>
                    <a:p>
                      <a:pPr marL="0" marR="0" algn="r">
                        <a:lnSpc>
                          <a:spcPct val="115000"/>
                        </a:lnSpc>
                        <a:spcBef>
                          <a:spcPts val="0"/>
                        </a:spcBef>
                        <a:spcAft>
                          <a:spcPts val="0"/>
                        </a:spcAft>
                      </a:pPr>
                      <a:r>
                        <a:rPr lang="en-US" sz="1900" dirty="0">
                          <a:solidFill>
                            <a:schemeClr val="tx2">
                              <a:lumMod val="10000"/>
                            </a:schemeClr>
                          </a:solidFill>
                          <a:effectLst/>
                        </a:rPr>
                        <a:t>1703.62</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T w="12700" cap="flat" cmpd="sng" algn="ctr">
                      <a:solidFill>
                        <a:schemeClr val="tx1"/>
                      </a:solidFill>
                      <a:prstDash val="solid"/>
                      <a:round/>
                      <a:headEnd type="none" w="med" len="med"/>
                      <a:tailEnd type="none" w="med" len="med"/>
                    </a:lnT>
                  </a:tcPr>
                </a:tc>
                <a:tc>
                  <a:txBody>
                    <a:bodyPr/>
                    <a:lstStyle/>
                    <a:p>
                      <a:pPr marL="0" marR="0">
                        <a:lnSpc>
                          <a:spcPct val="115000"/>
                        </a:lnSpc>
                        <a:spcBef>
                          <a:spcPts val="0"/>
                        </a:spcBef>
                        <a:spcAft>
                          <a:spcPts val="0"/>
                        </a:spcAft>
                      </a:pPr>
                      <a:r>
                        <a:rPr lang="en-US" sz="1900" dirty="0">
                          <a:solidFill>
                            <a:schemeClr val="tx2">
                              <a:lumMod val="10000"/>
                            </a:schemeClr>
                          </a:solidFill>
                          <a:effectLst/>
                        </a:rPr>
                        <a:t>Nintendo</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T w="12700" cap="flat" cmpd="sng" algn="ctr">
                      <a:solidFill>
                        <a:schemeClr val="tx1"/>
                      </a:solidFill>
                      <a:prstDash val="solid"/>
                      <a:round/>
                      <a:headEnd type="none" w="med" len="med"/>
                      <a:tailEnd type="none" w="med" len="med"/>
                    </a:lnT>
                  </a:tcPr>
                </a:tc>
                <a:tc>
                  <a:txBody>
                    <a:bodyPr/>
                    <a:lstStyle/>
                    <a:p>
                      <a:pPr marL="0" marR="0" algn="r">
                        <a:lnSpc>
                          <a:spcPct val="115000"/>
                        </a:lnSpc>
                        <a:spcBef>
                          <a:spcPts val="0"/>
                        </a:spcBef>
                        <a:spcAft>
                          <a:spcPts val="0"/>
                        </a:spcAft>
                      </a:pPr>
                      <a:r>
                        <a:rPr lang="en-US" sz="1900" dirty="0">
                          <a:solidFill>
                            <a:schemeClr val="tx2">
                              <a:lumMod val="10000"/>
                            </a:schemeClr>
                          </a:solidFill>
                          <a:effectLst/>
                        </a:rPr>
                        <a:t>775.38</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T w="12700" cap="flat" cmpd="sng" algn="ctr">
                      <a:solidFill>
                        <a:schemeClr val="tx1"/>
                      </a:solidFill>
                      <a:prstDash val="solid"/>
                      <a:round/>
                      <a:headEnd type="none" w="med" len="med"/>
                      <a:tailEnd type="none" w="med" len="med"/>
                    </a:lnT>
                  </a:tcPr>
                </a:tc>
                <a:tc>
                  <a:txBody>
                    <a:bodyPr/>
                    <a:lstStyle/>
                    <a:p>
                      <a:pPr marL="0" marR="0">
                        <a:lnSpc>
                          <a:spcPct val="115000"/>
                        </a:lnSpc>
                        <a:spcBef>
                          <a:spcPts val="0"/>
                        </a:spcBef>
                        <a:spcAft>
                          <a:spcPts val="0"/>
                        </a:spcAft>
                      </a:pPr>
                      <a:r>
                        <a:rPr lang="en-US" sz="1900" dirty="0">
                          <a:solidFill>
                            <a:schemeClr val="tx2">
                              <a:lumMod val="10000"/>
                            </a:schemeClr>
                          </a:solidFill>
                          <a:effectLst/>
                        </a:rPr>
                        <a:t>Nintendo</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T w="12700" cap="flat" cmpd="sng" algn="ctr">
                      <a:solidFill>
                        <a:schemeClr val="tx1"/>
                      </a:solidFill>
                      <a:prstDash val="solid"/>
                      <a:round/>
                      <a:headEnd type="none" w="med" len="med"/>
                      <a:tailEnd type="none" w="med" len="med"/>
                    </a:lnT>
                  </a:tcPr>
                </a:tc>
                <a:tc>
                  <a:txBody>
                    <a:bodyPr/>
                    <a:lstStyle/>
                    <a:p>
                      <a:pPr marL="0" marR="0" algn="r">
                        <a:lnSpc>
                          <a:spcPct val="115000"/>
                        </a:lnSpc>
                        <a:spcBef>
                          <a:spcPts val="0"/>
                        </a:spcBef>
                        <a:spcAft>
                          <a:spcPts val="0"/>
                        </a:spcAft>
                      </a:pPr>
                      <a:r>
                        <a:rPr lang="en-US" sz="1900" dirty="0">
                          <a:solidFill>
                            <a:schemeClr val="tx2">
                              <a:lumMod val="10000"/>
                            </a:schemeClr>
                          </a:solidFill>
                          <a:effectLst/>
                        </a:rPr>
                        <a:t>389.72</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T w="12700" cap="flat" cmpd="sng" algn="ctr">
                      <a:solidFill>
                        <a:schemeClr val="tx1"/>
                      </a:solidFill>
                      <a:prstDash val="solid"/>
                      <a:round/>
                      <a:headEnd type="none" w="med" len="med"/>
                      <a:tailEnd type="none" w="med" len="med"/>
                    </a:lnT>
                  </a:tcPr>
                </a:tc>
                <a:tc>
                  <a:txBody>
                    <a:bodyPr/>
                    <a:lstStyle/>
                    <a:p>
                      <a:pPr marL="0" marR="0">
                        <a:lnSpc>
                          <a:spcPct val="115000"/>
                        </a:lnSpc>
                        <a:spcBef>
                          <a:spcPts val="0"/>
                        </a:spcBef>
                        <a:spcAft>
                          <a:spcPts val="0"/>
                        </a:spcAft>
                      </a:pPr>
                      <a:r>
                        <a:rPr lang="en-US" sz="1900" dirty="0">
                          <a:solidFill>
                            <a:schemeClr val="tx2">
                              <a:lumMod val="10000"/>
                            </a:schemeClr>
                          </a:solidFill>
                          <a:effectLst/>
                        </a:rPr>
                        <a:t>Nintendo</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T w="12700" cap="flat" cmpd="sng" algn="ctr">
                      <a:solidFill>
                        <a:schemeClr val="tx1"/>
                      </a:solidFill>
                      <a:prstDash val="solid"/>
                      <a:round/>
                      <a:headEnd type="none" w="med" len="med"/>
                      <a:tailEnd type="none" w="med" len="med"/>
                    </a:lnT>
                  </a:tcPr>
                </a:tc>
                <a:tc>
                  <a:txBody>
                    <a:bodyPr/>
                    <a:lstStyle/>
                    <a:p>
                      <a:pPr marL="0" marR="0" algn="r">
                        <a:lnSpc>
                          <a:spcPct val="115000"/>
                        </a:lnSpc>
                        <a:spcBef>
                          <a:spcPts val="0"/>
                        </a:spcBef>
                        <a:spcAft>
                          <a:spcPts val="0"/>
                        </a:spcAft>
                      </a:pPr>
                      <a:r>
                        <a:rPr lang="en-US" sz="1900">
                          <a:solidFill>
                            <a:schemeClr val="tx2">
                              <a:lumMod val="10000"/>
                            </a:schemeClr>
                          </a:solidFill>
                          <a:effectLst/>
                        </a:rPr>
                        <a:t>451.65</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31905076"/>
                  </a:ext>
                </a:extLst>
              </a:tr>
              <a:tr h="662077">
                <a:tc>
                  <a:txBody>
                    <a:bodyPr/>
                    <a:lstStyle/>
                    <a:p>
                      <a:pPr marL="0" marR="0" algn="r">
                        <a:lnSpc>
                          <a:spcPct val="115000"/>
                        </a:lnSpc>
                        <a:spcBef>
                          <a:spcPts val="0"/>
                        </a:spcBef>
                        <a:spcAft>
                          <a:spcPts val="0"/>
                        </a:spcAft>
                      </a:pPr>
                      <a:r>
                        <a:rPr lang="en-US" sz="1900">
                          <a:solidFill>
                            <a:schemeClr val="tx2">
                              <a:lumMod val="10000"/>
                            </a:schemeClr>
                          </a:solidFill>
                          <a:effectLst/>
                        </a:rPr>
                        <a:t>#2</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nSpc>
                          <a:spcPct val="115000"/>
                        </a:lnSpc>
                        <a:spcBef>
                          <a:spcPts val="0"/>
                        </a:spcBef>
                        <a:spcAft>
                          <a:spcPts val="0"/>
                        </a:spcAft>
                      </a:pPr>
                      <a:r>
                        <a:rPr lang="en-US" sz="1900">
                          <a:solidFill>
                            <a:schemeClr val="tx2">
                              <a:lumMod val="10000"/>
                            </a:schemeClr>
                          </a:solidFill>
                          <a:effectLst/>
                        </a:rPr>
                        <a:t>Electronic Arts</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gn="r">
                        <a:lnSpc>
                          <a:spcPct val="115000"/>
                        </a:lnSpc>
                        <a:spcBef>
                          <a:spcPts val="0"/>
                        </a:spcBef>
                        <a:spcAft>
                          <a:spcPts val="0"/>
                        </a:spcAft>
                      </a:pPr>
                      <a:r>
                        <a:rPr lang="en-US" sz="1900">
                          <a:solidFill>
                            <a:schemeClr val="tx2">
                              <a:lumMod val="10000"/>
                            </a:schemeClr>
                          </a:solidFill>
                          <a:effectLst/>
                        </a:rPr>
                        <a:t>1110.15</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nSpc>
                          <a:spcPct val="115000"/>
                        </a:lnSpc>
                        <a:spcBef>
                          <a:spcPts val="0"/>
                        </a:spcBef>
                        <a:spcAft>
                          <a:spcPts val="0"/>
                        </a:spcAft>
                      </a:pPr>
                      <a:r>
                        <a:rPr lang="en-US" sz="1900">
                          <a:solidFill>
                            <a:schemeClr val="tx2">
                              <a:lumMod val="10000"/>
                            </a:schemeClr>
                          </a:solidFill>
                          <a:effectLst/>
                        </a:rPr>
                        <a:t>Electronic Arts</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gn="r">
                        <a:lnSpc>
                          <a:spcPct val="115000"/>
                        </a:lnSpc>
                        <a:spcBef>
                          <a:spcPts val="0"/>
                        </a:spcBef>
                        <a:spcAft>
                          <a:spcPts val="0"/>
                        </a:spcAft>
                      </a:pPr>
                      <a:r>
                        <a:rPr lang="en-US" sz="1900" dirty="0">
                          <a:solidFill>
                            <a:schemeClr val="tx2">
                              <a:lumMod val="10000"/>
                            </a:schemeClr>
                          </a:solidFill>
                          <a:effectLst/>
                        </a:rPr>
                        <a:t>595.07</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nSpc>
                          <a:spcPct val="115000"/>
                        </a:lnSpc>
                        <a:spcBef>
                          <a:spcPts val="0"/>
                        </a:spcBef>
                        <a:spcAft>
                          <a:spcPts val="0"/>
                        </a:spcAft>
                      </a:pPr>
                      <a:r>
                        <a:rPr lang="en-US" sz="1900" dirty="0">
                          <a:solidFill>
                            <a:schemeClr val="tx2">
                              <a:lumMod val="10000"/>
                            </a:schemeClr>
                          </a:solidFill>
                          <a:effectLst/>
                        </a:rPr>
                        <a:t>Electronic Arts</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gn="r">
                        <a:lnSpc>
                          <a:spcPct val="115000"/>
                        </a:lnSpc>
                        <a:spcBef>
                          <a:spcPts val="0"/>
                        </a:spcBef>
                        <a:spcAft>
                          <a:spcPts val="0"/>
                        </a:spcAft>
                      </a:pPr>
                      <a:r>
                        <a:rPr lang="en-US" sz="1900" dirty="0">
                          <a:solidFill>
                            <a:schemeClr val="tx2">
                              <a:lumMod val="10000"/>
                            </a:schemeClr>
                          </a:solidFill>
                          <a:effectLst/>
                        </a:rPr>
                        <a:t>371.27</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nSpc>
                          <a:spcPct val="115000"/>
                        </a:lnSpc>
                        <a:spcBef>
                          <a:spcPts val="0"/>
                        </a:spcBef>
                        <a:spcAft>
                          <a:spcPts val="0"/>
                        </a:spcAft>
                      </a:pPr>
                      <a:r>
                        <a:rPr lang="en-US" sz="1900" dirty="0">
                          <a:solidFill>
                            <a:schemeClr val="tx2">
                              <a:lumMod val="10000"/>
                            </a:schemeClr>
                          </a:solidFill>
                          <a:effectLst/>
                        </a:rPr>
                        <a:t>Namco Bandai Games</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gn="r">
                        <a:lnSpc>
                          <a:spcPct val="115000"/>
                        </a:lnSpc>
                        <a:spcBef>
                          <a:spcPts val="0"/>
                        </a:spcBef>
                        <a:spcAft>
                          <a:spcPts val="0"/>
                        </a:spcAft>
                      </a:pPr>
                      <a:r>
                        <a:rPr lang="en-US" sz="1900" dirty="0">
                          <a:solidFill>
                            <a:schemeClr val="tx2">
                              <a:lumMod val="10000"/>
                            </a:schemeClr>
                          </a:solidFill>
                          <a:effectLst/>
                        </a:rPr>
                        <a:t>127.07</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extLst>
                  <a:ext uri="{0D108BD9-81ED-4DB2-BD59-A6C34878D82A}">
                    <a16:rowId xmlns:a16="http://schemas.microsoft.com/office/drawing/2014/main" val="4258018601"/>
                  </a:ext>
                </a:extLst>
              </a:tr>
              <a:tr h="662077">
                <a:tc>
                  <a:txBody>
                    <a:bodyPr/>
                    <a:lstStyle/>
                    <a:p>
                      <a:pPr marL="0" marR="0" algn="r">
                        <a:lnSpc>
                          <a:spcPct val="115000"/>
                        </a:lnSpc>
                        <a:spcBef>
                          <a:spcPts val="0"/>
                        </a:spcBef>
                        <a:spcAft>
                          <a:spcPts val="0"/>
                        </a:spcAft>
                      </a:pPr>
                      <a:r>
                        <a:rPr lang="en-US" sz="1900">
                          <a:solidFill>
                            <a:schemeClr val="tx2">
                              <a:lumMod val="10000"/>
                            </a:schemeClr>
                          </a:solidFill>
                          <a:effectLst/>
                        </a:rPr>
                        <a:t>#3</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nSpc>
                          <a:spcPct val="115000"/>
                        </a:lnSpc>
                        <a:spcBef>
                          <a:spcPts val="0"/>
                        </a:spcBef>
                        <a:spcAft>
                          <a:spcPts val="0"/>
                        </a:spcAft>
                      </a:pPr>
                      <a:r>
                        <a:rPr lang="en-US" sz="1900">
                          <a:solidFill>
                            <a:schemeClr val="tx2">
                              <a:lumMod val="10000"/>
                            </a:schemeClr>
                          </a:solidFill>
                          <a:effectLst/>
                        </a:rPr>
                        <a:t>Activision</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gn="r">
                        <a:lnSpc>
                          <a:spcPct val="115000"/>
                        </a:lnSpc>
                        <a:spcBef>
                          <a:spcPts val="0"/>
                        </a:spcBef>
                        <a:spcAft>
                          <a:spcPts val="0"/>
                        </a:spcAft>
                      </a:pPr>
                      <a:r>
                        <a:rPr lang="en-US" sz="1900">
                          <a:solidFill>
                            <a:schemeClr val="tx2">
                              <a:lumMod val="10000"/>
                            </a:schemeClr>
                          </a:solidFill>
                          <a:effectLst/>
                        </a:rPr>
                        <a:t>727.11</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nSpc>
                          <a:spcPct val="115000"/>
                        </a:lnSpc>
                        <a:spcBef>
                          <a:spcPts val="0"/>
                        </a:spcBef>
                        <a:spcAft>
                          <a:spcPts val="0"/>
                        </a:spcAft>
                      </a:pPr>
                      <a:r>
                        <a:rPr lang="en-US" sz="1900">
                          <a:solidFill>
                            <a:schemeClr val="tx2">
                              <a:lumMod val="10000"/>
                            </a:schemeClr>
                          </a:solidFill>
                          <a:effectLst/>
                        </a:rPr>
                        <a:t>Activision</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gn="r">
                        <a:lnSpc>
                          <a:spcPct val="115000"/>
                        </a:lnSpc>
                        <a:spcBef>
                          <a:spcPts val="0"/>
                        </a:spcBef>
                        <a:spcAft>
                          <a:spcPts val="0"/>
                        </a:spcAft>
                      </a:pPr>
                      <a:r>
                        <a:rPr lang="en-US" sz="1900">
                          <a:solidFill>
                            <a:schemeClr val="tx2">
                              <a:lumMod val="10000"/>
                            </a:schemeClr>
                          </a:solidFill>
                          <a:effectLst/>
                        </a:rPr>
                        <a:t>429.7</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nSpc>
                          <a:spcPct val="115000"/>
                        </a:lnSpc>
                        <a:spcBef>
                          <a:spcPts val="0"/>
                        </a:spcBef>
                        <a:spcAft>
                          <a:spcPts val="0"/>
                        </a:spcAft>
                      </a:pPr>
                      <a:r>
                        <a:rPr lang="en-US" sz="1900">
                          <a:solidFill>
                            <a:schemeClr val="tx2">
                              <a:lumMod val="10000"/>
                            </a:schemeClr>
                          </a:solidFill>
                          <a:effectLst/>
                        </a:rPr>
                        <a:t>Activision</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gn="r">
                        <a:lnSpc>
                          <a:spcPct val="115000"/>
                        </a:lnSpc>
                        <a:spcBef>
                          <a:spcPts val="0"/>
                        </a:spcBef>
                        <a:spcAft>
                          <a:spcPts val="0"/>
                        </a:spcAft>
                      </a:pPr>
                      <a:r>
                        <a:rPr lang="en-US" sz="1900">
                          <a:solidFill>
                            <a:schemeClr val="tx2">
                              <a:lumMod val="10000"/>
                            </a:schemeClr>
                          </a:solidFill>
                          <a:effectLst/>
                        </a:rPr>
                        <a:t>215.53</a:t>
                      </a:r>
                      <a:endParaRPr lang="en-US" sz="290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nSpc>
                          <a:spcPct val="115000"/>
                        </a:lnSpc>
                        <a:spcBef>
                          <a:spcPts val="0"/>
                        </a:spcBef>
                        <a:spcAft>
                          <a:spcPts val="0"/>
                        </a:spcAft>
                      </a:pPr>
                      <a:r>
                        <a:rPr lang="en-US" sz="1900" dirty="0">
                          <a:solidFill>
                            <a:schemeClr val="tx2">
                              <a:lumMod val="10000"/>
                            </a:schemeClr>
                          </a:solidFill>
                          <a:effectLst/>
                        </a:rPr>
                        <a:t>Konami Digital Entertainment</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tc>
                  <a:txBody>
                    <a:bodyPr/>
                    <a:lstStyle/>
                    <a:p>
                      <a:pPr marL="0" marR="0" algn="r">
                        <a:lnSpc>
                          <a:spcPct val="115000"/>
                        </a:lnSpc>
                        <a:spcBef>
                          <a:spcPts val="0"/>
                        </a:spcBef>
                        <a:spcAft>
                          <a:spcPts val="0"/>
                        </a:spcAft>
                      </a:pPr>
                      <a:r>
                        <a:rPr lang="en-US" sz="1900" dirty="0">
                          <a:solidFill>
                            <a:schemeClr val="tx2">
                              <a:lumMod val="10000"/>
                            </a:schemeClr>
                          </a:solidFill>
                          <a:effectLst/>
                        </a:rPr>
                        <a:t>91.3</a:t>
                      </a:r>
                      <a:endParaRPr lang="en-US" sz="2900" dirty="0">
                        <a:solidFill>
                          <a:schemeClr val="tx2">
                            <a:lumMod val="1000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182868" marR="182868" marT="0" marB="0" anchor="ctr"/>
                </a:tc>
                <a:extLst>
                  <a:ext uri="{0D108BD9-81ED-4DB2-BD59-A6C34878D82A}">
                    <a16:rowId xmlns:a16="http://schemas.microsoft.com/office/drawing/2014/main" val="2800487035"/>
                  </a:ext>
                </a:extLst>
              </a:tr>
            </a:tbl>
          </a:graphicData>
        </a:graphic>
      </p:graphicFrame>
      <p:sp>
        <p:nvSpPr>
          <p:cNvPr id="13" name="TextBox 12">
            <a:extLst>
              <a:ext uri="{FF2B5EF4-FFF2-40B4-BE49-F238E27FC236}">
                <a16:creationId xmlns:a16="http://schemas.microsoft.com/office/drawing/2014/main" id="{79E89585-FE49-40F5-8DBA-8541A8099A26}"/>
              </a:ext>
            </a:extLst>
          </p:cNvPr>
          <p:cNvSpPr txBox="1"/>
          <p:nvPr/>
        </p:nvSpPr>
        <p:spPr>
          <a:xfrm>
            <a:off x="1219120" y="3216095"/>
            <a:ext cx="21334611" cy="7478970"/>
          </a:xfrm>
          <a:prstGeom prst="rect">
            <a:avLst/>
          </a:prstGeom>
          <a:noFill/>
        </p:spPr>
        <p:txBody>
          <a:bodyPr wrap="square" rtlCol="0">
            <a:spAutoFit/>
          </a:bodyPr>
          <a:lstStyle/>
          <a:p>
            <a:pPr marL="761952" indent="-761952">
              <a:buFont typeface="Arial" panose="020B0604020202020204" pitchFamily="34" charset="0"/>
              <a:buChar char="•"/>
            </a:pPr>
            <a:r>
              <a:rPr lang="en-US" sz="4800" dirty="0"/>
              <a:t>In order to determine the top three publishers based on market, four different data frames were merged to create a new data frame called “</a:t>
            </a:r>
            <a:r>
              <a:rPr lang="en-US" sz="4800" dirty="0" err="1"/>
              <a:t>puballup</a:t>
            </a:r>
            <a:r>
              <a:rPr lang="en-US" sz="4800" dirty="0"/>
              <a:t>”.</a:t>
            </a:r>
          </a:p>
          <a:p>
            <a:pPr marL="761952" indent="-761952">
              <a:buFont typeface="Arial" panose="020B0604020202020204" pitchFamily="34" charset="0"/>
              <a:buChar char="•"/>
            </a:pPr>
            <a:endParaRPr lang="en-US" sz="4800" dirty="0"/>
          </a:p>
          <a:p>
            <a:pPr marL="761952" lvl="2" indent="-761952">
              <a:buFont typeface="Arial" panose="020B0604020202020204" pitchFamily="34" charset="0"/>
              <a:buChar char="•"/>
            </a:pPr>
            <a:r>
              <a:rPr lang="en-US" sz="4800" dirty="0" err="1">
                <a:latin typeface="Lucida Console" panose="020B0609040504020204" pitchFamily="49" charset="0"/>
              </a:rPr>
              <a:t>puballup</a:t>
            </a:r>
            <a:r>
              <a:rPr lang="en-US" sz="4800" dirty="0">
                <a:latin typeface="Lucida Console" panose="020B0609040504020204" pitchFamily="49" charset="0"/>
              </a:rPr>
              <a:t>&lt;-</a:t>
            </a:r>
            <a:r>
              <a:rPr lang="en-US" sz="4800" dirty="0" err="1">
                <a:latin typeface="Lucida Console" panose="020B0609040504020204" pitchFamily="49" charset="0"/>
              </a:rPr>
              <a:t>data.frame</a:t>
            </a:r>
            <a:r>
              <a:rPr lang="en-US" sz="4800" dirty="0">
                <a:latin typeface="Lucida Console" panose="020B0609040504020204" pitchFamily="49" charset="0"/>
              </a:rPr>
              <a:t>(pubmerge2.2,pubmerge3.3,pubmerge4.4,pubmerge5.5)</a:t>
            </a:r>
          </a:p>
          <a:p>
            <a:pPr marL="761952" indent="-761952">
              <a:buFont typeface="Arial" panose="020B0604020202020204" pitchFamily="34" charset="0"/>
              <a:buChar char="•"/>
            </a:pPr>
            <a:r>
              <a:rPr lang="en-US" sz="4800" dirty="0"/>
              <a:t>The table below shows the top three publishers based on the four different markets. Nintendo has shown to be the top-ranking Publisher in North America, Europe, and Japan; making it the top seller around the Globe. </a:t>
            </a:r>
            <a:endParaRPr lang="en-US" sz="4800" dirty="0">
              <a:latin typeface="Lucida Console" panose="020B0609040504020204" pitchFamily="49" charset="0"/>
            </a:endParaRPr>
          </a:p>
          <a:p>
            <a:endParaRPr lang="en-US" sz="4800" dirty="0">
              <a:latin typeface="Lucida Console" panose="020B0609040504020204" pitchFamily="49" charset="0"/>
            </a:endParaRPr>
          </a:p>
        </p:txBody>
      </p:sp>
    </p:spTree>
    <p:extLst>
      <p:ext uri="{BB962C8B-B14F-4D97-AF65-F5344CB8AC3E}">
        <p14:creationId xmlns:p14="http://schemas.microsoft.com/office/powerpoint/2010/main" val="3163209241"/>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0C290-CD89-41FE-B603-522BCD3B75C1}"/>
              </a:ext>
            </a:extLst>
          </p:cNvPr>
          <p:cNvSpPr>
            <a:spLocks noGrp="1"/>
          </p:cNvSpPr>
          <p:nvPr>
            <p:ph type="title"/>
          </p:nvPr>
        </p:nvSpPr>
        <p:spPr/>
        <p:txBody>
          <a:bodyPr/>
          <a:lstStyle/>
          <a:p>
            <a:pPr algn="ctr"/>
            <a:r>
              <a:rPr lang="en-US" dirty="0"/>
              <a:t>Publisher Sales by Market</a:t>
            </a:r>
          </a:p>
        </p:txBody>
      </p:sp>
      <p:sp>
        <p:nvSpPr>
          <p:cNvPr id="4" name="Text Placeholder 3">
            <a:extLst>
              <a:ext uri="{FF2B5EF4-FFF2-40B4-BE49-F238E27FC236}">
                <a16:creationId xmlns:a16="http://schemas.microsoft.com/office/drawing/2014/main" id="{FA24FE72-654E-4732-AF66-E189B113F3C0}"/>
              </a:ext>
            </a:extLst>
          </p:cNvPr>
          <p:cNvSpPr>
            <a:spLocks noGrp="1"/>
          </p:cNvSpPr>
          <p:nvPr>
            <p:ph type="body" idx="1"/>
          </p:nvPr>
        </p:nvSpPr>
        <p:spPr/>
        <p:txBody>
          <a:bodyPr/>
          <a:lstStyle/>
          <a:p>
            <a:r>
              <a:rPr lang="en-US" dirty="0"/>
              <a:t>Sales by Publisher in North America continue to outweigh all other markets. </a:t>
            </a:r>
          </a:p>
          <a:p>
            <a:pPr marL="372510" indent="0">
              <a:buNone/>
            </a:pPr>
            <a:endParaRPr lang="en-US" dirty="0"/>
          </a:p>
          <a:p>
            <a:r>
              <a:rPr lang="en-US" dirty="0"/>
              <a:t>In 2017, North American sales accounted for 41.7% of Nintendo’s sales (</a:t>
            </a:r>
            <a:r>
              <a:rPr lang="en-US" dirty="0" err="1"/>
              <a:t>WePC</a:t>
            </a:r>
            <a:r>
              <a:rPr lang="en-US" dirty="0"/>
              <a:t>, 2020). </a:t>
            </a:r>
          </a:p>
          <a:p>
            <a:pPr marL="372510" indent="0">
              <a:buNone/>
            </a:pPr>
            <a:endParaRPr lang="en-US" dirty="0"/>
          </a:p>
          <a:p>
            <a:r>
              <a:rPr lang="en-US" dirty="0"/>
              <a:t>The greatest predictor in how high Global Sales will climb on any given year based on the publisher, can be best determined by looking to the sales within North America. </a:t>
            </a:r>
          </a:p>
          <a:p>
            <a:pPr marL="372510" indent="0">
              <a:buNone/>
            </a:pPr>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269F2337-643F-4978-8B4A-7EF1A2A2C9B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940104" y="3073512"/>
            <a:ext cx="17613988" cy="6756096"/>
          </a:xfrm>
          <a:prstGeom prst="rect">
            <a:avLst/>
          </a:prstGeom>
          <a:noFill/>
          <a:ln>
            <a:noFill/>
          </a:ln>
        </p:spPr>
      </p:pic>
      <p:sp>
        <p:nvSpPr>
          <p:cNvPr id="8" name="TextBox 7">
            <a:extLst>
              <a:ext uri="{FF2B5EF4-FFF2-40B4-BE49-F238E27FC236}">
                <a16:creationId xmlns:a16="http://schemas.microsoft.com/office/drawing/2014/main" id="{10704B69-3E93-465C-BE66-3D851EDA1E34}"/>
              </a:ext>
            </a:extLst>
          </p:cNvPr>
          <p:cNvSpPr txBox="1"/>
          <p:nvPr/>
        </p:nvSpPr>
        <p:spPr>
          <a:xfrm>
            <a:off x="2396036" y="9919309"/>
            <a:ext cx="18201631" cy="1446358"/>
          </a:xfrm>
          <a:prstGeom prst="rect">
            <a:avLst/>
          </a:prstGeom>
          <a:noFill/>
        </p:spPr>
        <p:txBody>
          <a:bodyPr wrap="square" rtlCol="0">
            <a:spAutoFit/>
          </a:bodyPr>
          <a:lstStyle/>
          <a:p>
            <a:r>
              <a:rPr lang="en-US" sz="2933" dirty="0">
                <a:latin typeface="Lucida Console" panose="020B0609040504020204" pitchFamily="49" charset="0"/>
              </a:rPr>
              <a:t>Multiple R-Squared: .9599</a:t>
            </a:r>
          </a:p>
          <a:p>
            <a:r>
              <a:rPr lang="en-US" sz="2933" dirty="0">
                <a:latin typeface="Lucida Console" panose="020B0609040504020204" pitchFamily="49" charset="0"/>
              </a:rPr>
              <a:t>Adjusted R-Squared: .9498</a:t>
            </a:r>
          </a:p>
          <a:p>
            <a:r>
              <a:rPr lang="en-US" sz="2933" dirty="0">
                <a:latin typeface="Lucida Console" panose="020B0609040504020204" pitchFamily="49" charset="0"/>
              </a:rPr>
              <a:t>p-value: 0.0006125</a:t>
            </a:r>
          </a:p>
        </p:txBody>
      </p:sp>
      <p:sp>
        <p:nvSpPr>
          <p:cNvPr id="9" name="TextBox 8">
            <a:extLst>
              <a:ext uri="{FF2B5EF4-FFF2-40B4-BE49-F238E27FC236}">
                <a16:creationId xmlns:a16="http://schemas.microsoft.com/office/drawing/2014/main" id="{0E2ED3FF-BF65-4340-AB46-CE1A0AF3493C}"/>
              </a:ext>
            </a:extLst>
          </p:cNvPr>
          <p:cNvSpPr txBox="1"/>
          <p:nvPr/>
        </p:nvSpPr>
        <p:spPr>
          <a:xfrm>
            <a:off x="14712641" y="10103879"/>
            <a:ext cx="4942228" cy="1077218"/>
          </a:xfrm>
          <a:prstGeom prst="rect">
            <a:avLst/>
          </a:prstGeom>
          <a:noFill/>
        </p:spPr>
        <p:txBody>
          <a:bodyPr wrap="square" rtlCol="0">
            <a:spAutoFit/>
          </a:bodyPr>
          <a:lstStyle/>
          <a:p>
            <a:r>
              <a:rPr lang="en-US" sz="3200" dirty="0"/>
              <a:t>Standard Deviation in North America Sales: 222.93</a:t>
            </a:r>
          </a:p>
        </p:txBody>
      </p:sp>
    </p:spTree>
    <p:extLst>
      <p:ext uri="{BB962C8B-B14F-4D97-AF65-F5344CB8AC3E}">
        <p14:creationId xmlns:p14="http://schemas.microsoft.com/office/powerpoint/2010/main" val="260424229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2CFF7B-5FEB-4F61-867B-59A22C1BB1D9}"/>
              </a:ext>
            </a:extLst>
          </p:cNvPr>
          <p:cNvSpPr>
            <a:spLocks noGrp="1"/>
          </p:cNvSpPr>
          <p:nvPr>
            <p:ph type="title"/>
          </p:nvPr>
        </p:nvSpPr>
        <p:spPr/>
        <p:txBody>
          <a:bodyPr vert="horz" lIns="182868" tIns="91434" rIns="182868" bIns="91434" rtlCol="0" anchor="ctr">
            <a:normAutofit/>
          </a:bodyPr>
          <a:lstStyle/>
          <a:p>
            <a:r>
              <a:rPr lang="en-US" sz="7200" dirty="0"/>
              <a:t>Genre to Target</a:t>
            </a:r>
          </a:p>
        </p:txBody>
      </p:sp>
      <p:sp>
        <p:nvSpPr>
          <p:cNvPr id="8" name="Content Placeholder 7">
            <a:extLst>
              <a:ext uri="{FF2B5EF4-FFF2-40B4-BE49-F238E27FC236}">
                <a16:creationId xmlns:a16="http://schemas.microsoft.com/office/drawing/2014/main" id="{ABCFD9F1-84EF-45AE-A627-43965A6B2058}"/>
              </a:ext>
            </a:extLst>
          </p:cNvPr>
          <p:cNvSpPr>
            <a:spLocks noGrp="1"/>
          </p:cNvSpPr>
          <p:nvPr>
            <p:ph idx="1"/>
          </p:nvPr>
        </p:nvSpPr>
        <p:spPr>
          <a:xfrm>
            <a:off x="10365701" y="3374492"/>
            <a:ext cx="12343596" cy="9343826"/>
          </a:xfrm>
        </p:spPr>
        <p:txBody>
          <a:bodyPr vert="horz" lIns="182868" tIns="91434" rIns="182868" bIns="91434" rtlCol="0">
            <a:normAutofit fontScale="70000" lnSpcReduction="20000"/>
          </a:bodyPr>
          <a:lstStyle/>
          <a:p>
            <a:endParaRPr lang="en-US" dirty="0"/>
          </a:p>
          <a:p>
            <a:endParaRPr lang="en-US" dirty="0"/>
          </a:p>
          <a:p>
            <a:endParaRPr lang="en-US" dirty="0"/>
          </a:p>
          <a:p>
            <a:endParaRPr lang="en-US" dirty="0"/>
          </a:p>
          <a:p>
            <a:endParaRPr lang="en-US" dirty="0"/>
          </a:p>
          <a:p>
            <a:endParaRPr lang="en-US" dirty="0"/>
          </a:p>
          <a:p>
            <a:r>
              <a:rPr lang="en-US" dirty="0" err="1"/>
              <a:t>statsVGstatsVG</a:t>
            </a:r>
            <a:r>
              <a:rPr lang="en-US" dirty="0"/>
              <a:t>(</a:t>
            </a:r>
            <a:r>
              <a:rPr lang="en-US" dirty="0" err="1"/>
              <a:t>genreSalesTotal$naSales</a:t>
            </a:r>
            <a:r>
              <a:rPr lang="en-US" dirty="0"/>
              <a:t>) mean: 362.6217 median: 343.35 min: 68.7 max 877.83 </a:t>
            </a:r>
            <a:r>
              <a:rPr lang="en-US" dirty="0" err="1"/>
              <a:t>sd</a:t>
            </a:r>
            <a:r>
              <a:rPr lang="en-US" dirty="0"/>
              <a:t>: 245.5669 quantile(0.05-0.95): 89.105 -- 748.046 </a:t>
            </a:r>
            <a:r>
              <a:rPr lang="en-US" dirty="0" err="1"/>
              <a:t>statsVG</a:t>
            </a:r>
            <a:r>
              <a:rPr lang="en-US" dirty="0"/>
              <a:t>(</a:t>
            </a:r>
            <a:r>
              <a:rPr lang="en-US" dirty="0" err="1"/>
              <a:t>genreSalesTotal$euSales</a:t>
            </a:r>
            <a:r>
              <a:rPr lang="en-US" dirty="0"/>
              <a:t>) mean: 200.4258 median: 194.845 min: 45.34 max 525 </a:t>
            </a:r>
            <a:r>
              <a:rPr lang="en-US" dirty="0" err="1"/>
              <a:t>sd</a:t>
            </a:r>
            <a:r>
              <a:rPr lang="en-US" dirty="0"/>
              <a:t>: 142.7231 quantile(0.05-0.95): 48.332 -- 427.5565 </a:t>
            </a:r>
            <a:r>
              <a:rPr lang="en-US" dirty="0" err="1"/>
              <a:t>statsVG</a:t>
            </a:r>
            <a:r>
              <a:rPr lang="en-US" dirty="0"/>
              <a:t>(</a:t>
            </a:r>
            <a:r>
              <a:rPr lang="en-US" dirty="0" err="1"/>
              <a:t>genreSalesTotal$jpSales</a:t>
            </a:r>
            <a:r>
              <a:rPr lang="en-US" dirty="0"/>
              <a:t>) mean: 200.4258 median: 194.845 min: 45.34 max 525 </a:t>
            </a:r>
            <a:r>
              <a:rPr lang="en-US" dirty="0" err="1"/>
              <a:t>sd</a:t>
            </a:r>
            <a:r>
              <a:rPr lang="en-US" dirty="0"/>
              <a:t>: 142.7231 quantile(0.05-0.95): 48.332 -- 427.5565 </a:t>
            </a:r>
            <a:r>
              <a:rPr lang="en-US" dirty="0" err="1"/>
              <a:t>statsVG</a:t>
            </a:r>
            <a:r>
              <a:rPr lang="en-US" dirty="0"/>
              <a:t>(</a:t>
            </a:r>
            <a:r>
              <a:rPr lang="en-US" dirty="0" err="1"/>
              <a:t>genreSalesTotal$otherSales</a:t>
            </a:r>
            <a:r>
              <a:rPr lang="en-US" dirty="0"/>
              <a:t>) mean: 65.77417 median: 55.6 min: 11.36 max 187.38 </a:t>
            </a:r>
            <a:r>
              <a:rPr lang="en-US" dirty="0" err="1"/>
              <a:t>sd</a:t>
            </a:r>
            <a:r>
              <a:rPr lang="en-US" dirty="0"/>
              <a:t>: 52.66799 quantile(0.05-0.95): 12.0145 -- 153.9015</a:t>
            </a:r>
            <a:endParaRPr lang="en-US" sz="3600" dirty="0"/>
          </a:p>
        </p:txBody>
      </p:sp>
      <p:sp>
        <p:nvSpPr>
          <p:cNvPr id="10" name="Text Placeholder 9">
            <a:extLst>
              <a:ext uri="{FF2B5EF4-FFF2-40B4-BE49-F238E27FC236}">
                <a16:creationId xmlns:a16="http://schemas.microsoft.com/office/drawing/2014/main" id="{3335A7F9-FDE3-4473-9ADA-40CE90614AE8}"/>
              </a:ext>
            </a:extLst>
          </p:cNvPr>
          <p:cNvSpPr>
            <a:spLocks noGrp="1"/>
          </p:cNvSpPr>
          <p:nvPr>
            <p:ph type="body" sz="half" idx="2"/>
          </p:nvPr>
        </p:nvSpPr>
        <p:spPr/>
        <p:txBody>
          <a:bodyPr>
            <a:normAutofit/>
          </a:bodyPr>
          <a:lstStyle/>
          <a:p>
            <a:r>
              <a:rPr lang="en-US" sz="4000" dirty="0"/>
              <a:t>Based of the genre sales trend Nintendo should target action and sports genre </a:t>
            </a:r>
          </a:p>
          <a:p>
            <a:r>
              <a:rPr lang="en-US" sz="4000" dirty="0"/>
              <a:t>Nintendo should keep its focus in what they do best which is Role-Playing, Platform and Action Games</a:t>
            </a:r>
          </a:p>
          <a:p>
            <a:endParaRPr lang="en-US" dirty="0"/>
          </a:p>
        </p:txBody>
      </p:sp>
      <p:pic>
        <p:nvPicPr>
          <p:cNvPr id="1026" name="Picture 2">
            <a:extLst>
              <a:ext uri="{FF2B5EF4-FFF2-40B4-BE49-F238E27FC236}">
                <a16:creationId xmlns:a16="http://schemas.microsoft.com/office/drawing/2014/main" id="{417A50EB-29AF-4005-B7EB-035472E03E39}"/>
              </a:ext>
            </a:extLst>
          </p:cNvPr>
          <p:cNvPicPr>
            <a:picLocks noGrp="1" noChangeAspect="1" noChangeArrowheads="1"/>
          </p:cNvPicPr>
          <p:nvPr>
            <p:ph sz="half" idx="4294967295"/>
          </p:nvPr>
        </p:nvPicPr>
        <p:blipFill rotWithShape="1">
          <a:blip r:embed="rId2">
            <a:extLst>
              <a:ext uri="{28A0092B-C50C-407E-A947-70E740481C1C}">
                <a14:useLocalDpi xmlns:a14="http://schemas.microsoft.com/office/drawing/2010/main" val="0"/>
              </a:ext>
            </a:extLst>
          </a:blip>
          <a:srcRect r="3629" b="4"/>
          <a:stretch/>
        </p:blipFill>
        <p:spPr bwMode="auto">
          <a:xfrm>
            <a:off x="10365700" y="997682"/>
            <a:ext cx="12599807" cy="6992938"/>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5180011"/>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26670-1439-44E1-95F5-8CC022DC55DD}"/>
              </a:ext>
            </a:extLst>
          </p:cNvPr>
          <p:cNvSpPr>
            <a:spLocks noGrp="1"/>
          </p:cNvSpPr>
          <p:nvPr>
            <p:ph type="title"/>
          </p:nvPr>
        </p:nvSpPr>
        <p:spPr>
          <a:xfrm>
            <a:off x="1297774" y="1258897"/>
            <a:ext cx="7333601" cy="3352988"/>
          </a:xfrm>
        </p:spPr>
        <p:txBody>
          <a:bodyPr vert="horz" lIns="182868" tIns="91434" rIns="182868" bIns="91434" rtlCol="0" anchor="ctr">
            <a:normAutofit/>
          </a:bodyPr>
          <a:lstStyle/>
          <a:p>
            <a:r>
              <a:rPr lang="en-US" sz="7200"/>
              <a:t>Genre to Target</a:t>
            </a:r>
          </a:p>
        </p:txBody>
      </p:sp>
      <p:pic>
        <p:nvPicPr>
          <p:cNvPr id="6" name="Content Placeholder 5" descr="A picture containing photo, bird, air, table&#10;&#10;Description automatically generated">
            <a:extLst>
              <a:ext uri="{FF2B5EF4-FFF2-40B4-BE49-F238E27FC236}">
                <a16:creationId xmlns:a16="http://schemas.microsoft.com/office/drawing/2014/main" id="{A9860351-94EE-4636-A4F3-D7F1B8EA1DFD}"/>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19802" r="10032" b="-3"/>
          <a:stretch/>
        </p:blipFill>
        <p:spPr>
          <a:xfrm>
            <a:off x="10551489" y="1280527"/>
            <a:ext cx="12551683" cy="11154950"/>
          </a:xfrm>
          <a:prstGeom prst="rect">
            <a:avLst/>
          </a:prstGeom>
          <a:effectLst/>
        </p:spPr>
      </p:pic>
      <p:sp>
        <p:nvSpPr>
          <p:cNvPr id="20" name="Content Placeholder 3">
            <a:extLst>
              <a:ext uri="{FF2B5EF4-FFF2-40B4-BE49-F238E27FC236}">
                <a16:creationId xmlns:a16="http://schemas.microsoft.com/office/drawing/2014/main" id="{05B05CD9-832C-4E9D-ABF0-28B1D2C88B11}"/>
              </a:ext>
            </a:extLst>
          </p:cNvPr>
          <p:cNvSpPr>
            <a:spLocks noGrp="1"/>
          </p:cNvSpPr>
          <p:nvPr>
            <p:ph sz="half" idx="2"/>
          </p:nvPr>
        </p:nvSpPr>
        <p:spPr>
          <a:xfrm>
            <a:off x="1297777" y="4876931"/>
            <a:ext cx="7333595" cy="7558548"/>
          </a:xfrm>
        </p:spPr>
        <p:txBody>
          <a:bodyPr vert="horz" lIns="182868" tIns="91434" rIns="182868" bIns="91434" rtlCol="0">
            <a:normAutofit/>
          </a:bodyPr>
          <a:lstStyle/>
          <a:p>
            <a:r>
              <a:rPr lang="en-US" sz="3600" dirty="0"/>
              <a:t>This graph highlights the breakout games per genres </a:t>
            </a:r>
          </a:p>
          <a:p>
            <a:r>
              <a:rPr lang="en-US" sz="3600" dirty="0"/>
              <a:t>Using this graph Nintendo should avoid fighting games and </a:t>
            </a:r>
            <a:r>
              <a:rPr lang="en-US" sz="3600"/>
              <a:t>simulation games </a:t>
            </a:r>
          </a:p>
          <a:p>
            <a:endParaRPr lang="en-US" sz="3600"/>
          </a:p>
        </p:txBody>
      </p:sp>
    </p:spTree>
    <p:extLst>
      <p:ext uri="{BB962C8B-B14F-4D97-AF65-F5344CB8AC3E}">
        <p14:creationId xmlns:p14="http://schemas.microsoft.com/office/powerpoint/2010/main" val="641467073"/>
      </p:ext>
    </p:extLst>
  </p:cSld>
  <p:clrMapOvr>
    <a:masterClrMapping/>
  </p:clrMapOvr>
  <p:transition spd="slow">
    <p:comb/>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AB946B"/>
      </a:accent1>
      <a:accent2>
        <a:srgbClr val="C04F32"/>
      </a:accent2>
      <a:accent3>
        <a:srgbClr val="DD8C3C"/>
      </a:accent3>
      <a:accent4>
        <a:srgbClr val="8E684C"/>
      </a:accent4>
      <a:accent5>
        <a:srgbClr val="CBAF62"/>
      </a:accent5>
      <a:accent6>
        <a:srgbClr val="803348"/>
      </a:accent6>
      <a:hlink>
        <a:srgbClr val="86724D"/>
      </a:hlink>
      <a:folHlink>
        <a:srgbClr val="B99E84"/>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A2BEDC8B-F191-493B-BA33-0F4F800A89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0657BC3-B6F9-9D4B-B154-A59C339F19B8}">
  <we:reference id="wa104380645" version="1.0.0.0" store="en-US" storeType="OMEX"/>
  <we:alternateReferences>
    <we:reference id="wa104380645" version="1.0.0.0" store="WA104380645"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DA1B66FF8C57347A5896105C63D50D0" ma:contentTypeVersion="4" ma:contentTypeDescription="Create a new document." ma:contentTypeScope="" ma:versionID="d9f51380ec6b175712dc37f048e52e58">
  <xsd:schema xmlns:xsd="http://www.w3.org/2001/XMLSchema" xmlns:xs="http://www.w3.org/2001/XMLSchema" xmlns:p="http://schemas.microsoft.com/office/2006/metadata/properties" xmlns:ns2="ece9c394-f87f-4b60-bf99-8954175e9e16" targetNamespace="http://schemas.microsoft.com/office/2006/metadata/properties" ma:root="true" ma:fieldsID="4f63b54b76486946b0cf3ac013165919" ns2:_="">
    <xsd:import namespace="ece9c394-f87f-4b60-bf99-8954175e9e1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ce9c394-f87f-4b60-bf99-8954175e9e1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4579B05-E6FC-4BB0-B97A-0CA9CE347B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ce9c394-f87f-4b60-bf99-8954175e9e1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8EF112C-ADA0-4EEB-9F18-F51E818A83CF}">
  <ds:schemaRefs>
    <ds:schemaRef ds:uri="http://schemas.microsoft.com/sharepoint/v3/contenttype/forms"/>
  </ds:schemaRefs>
</ds:datastoreItem>
</file>

<file path=customXml/itemProps3.xml><?xml version="1.0" encoding="utf-8"?>
<ds:datastoreItem xmlns:ds="http://schemas.openxmlformats.org/officeDocument/2006/customXml" ds:itemID="{D0320FA3-8679-4B70-BE43-910C988C79E3}">
  <ds:schemaRefs>
    <ds:schemaRef ds:uri="http://schemas.microsoft.com/office/2006/metadata/properties"/>
    <ds:schemaRef ds:uri="ece9c394-f87f-4b60-bf99-8954175e9e16"/>
    <ds:schemaRef ds:uri="http://schemas.microsoft.com/office/2006/documentManagement/types"/>
    <ds:schemaRef ds:uri="http://purl.org/dc/dcmitype/"/>
    <ds:schemaRef ds:uri="http://www.w3.org/XML/1998/namespace"/>
    <ds:schemaRef ds:uri="http://purl.org/dc/terms/"/>
    <ds:schemaRef ds:uri="http://schemas.microsoft.com/office/infopath/2007/PartnerControls"/>
    <ds:schemaRef ds:uri="http://schemas.openxmlformats.org/package/2006/metadata/core-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7</TotalTime>
  <Words>594</Words>
  <Application>Microsoft Office PowerPoint</Application>
  <PresentationFormat>Custom</PresentationFormat>
  <Paragraphs>88</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Century Gothic</vt:lpstr>
      <vt:lpstr>Garamond</vt:lpstr>
      <vt:lpstr>Lucida Console</vt:lpstr>
      <vt:lpstr>Open Sans</vt:lpstr>
      <vt:lpstr>Organic</vt:lpstr>
      <vt:lpstr>PowerPoint Presentation</vt:lpstr>
      <vt:lpstr>Inspiration</vt:lpstr>
      <vt:lpstr>Business Questions</vt:lpstr>
      <vt:lpstr>Methodology</vt:lpstr>
      <vt:lpstr>PowerPoint Presentation</vt:lpstr>
      <vt:lpstr>Publisher Sales by Market</vt:lpstr>
      <vt:lpstr>Publisher Sales by Market</vt:lpstr>
      <vt:lpstr>Genre to Target</vt:lpstr>
      <vt:lpstr>Genre to Target</vt:lpstr>
      <vt:lpstr>Outcomes and Recommendations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Joshua McCleary</dc:creator>
  <cp:lastModifiedBy>Joshua McCleary</cp:lastModifiedBy>
  <cp:revision>1</cp:revision>
  <dcterms:created xsi:type="dcterms:W3CDTF">2020-06-10T16:00:23Z</dcterms:created>
  <dcterms:modified xsi:type="dcterms:W3CDTF">2020-06-10T16:07:58Z</dcterms:modified>
</cp:coreProperties>
</file>